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5" r:id="rId3"/>
    <p:sldId id="257" r:id="rId4"/>
    <p:sldId id="259" r:id="rId5"/>
    <p:sldId id="258" r:id="rId6"/>
    <p:sldId id="266" r:id="rId7"/>
    <p:sldId id="260" r:id="rId8"/>
    <p:sldId id="262" r:id="rId9"/>
    <p:sldId id="261" r:id="rId10"/>
    <p:sldId id="263" r:id="rId11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85159-2F56-4230-BDFE-B441CEFA2447}" v="12" dt="2025-08-18T07:31:33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ofie Rechnagel Szulevicz" userId="450c8908-af96-4f66-8233-dc13ec215ea4" providerId="ADAL" clId="{C6685159-2F56-4230-BDFE-B441CEFA2447}"/>
    <pc:docChg chg="undo custSel addSld delSld modSld sldOrd">
      <pc:chgData name="Anne Sofie Rechnagel Szulevicz" userId="450c8908-af96-4f66-8233-dc13ec215ea4" providerId="ADAL" clId="{C6685159-2F56-4230-BDFE-B441CEFA2447}" dt="2025-08-18T07:33:02.877" v="318" actId="20577"/>
      <pc:docMkLst>
        <pc:docMk/>
      </pc:docMkLst>
      <pc:sldChg chg="addSp delSp modSp mod setBg addAnim">
        <pc:chgData name="Anne Sofie Rechnagel Szulevicz" userId="450c8908-af96-4f66-8233-dc13ec215ea4" providerId="ADAL" clId="{C6685159-2F56-4230-BDFE-B441CEFA2447}" dt="2025-08-18T07:21:13.700" v="117" actId="26606"/>
        <pc:sldMkLst>
          <pc:docMk/>
          <pc:sldMk cId="0" sldId="256"/>
        </pc:sldMkLst>
        <pc:spChg chg="mod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50" creationId="{E0FC4D10-6E5D-0795-E976-A379788E3704}"/>
          </ac:spMkLst>
        </pc:spChg>
        <pc:spChg chg="mod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51" creationId="{020DF8C4-896E-7BD0-90D0-CA8B55F36AB0}"/>
          </ac:spMkLst>
        </pc:spChg>
        <pc:spChg chg="add del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57" creationId="{4D4677D2-D5AC-4CF9-9EED-2B89D0A1C212}"/>
          </ac:spMkLst>
        </pc:spChg>
        <pc:spChg chg="add del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59" creationId="{C6D54F7E-825A-4BBA-815F-35CCA8B97786}"/>
          </ac:spMkLst>
        </pc:spChg>
        <pc:spChg chg="add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64" creationId="{0C0CCF94-9536-4A63-8FF2-E37827C92756}"/>
          </ac:spMkLst>
        </pc:spChg>
        <pc:spChg chg="add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66" creationId="{C970655A-F4C2-4D7E-BAB6-D3BFC5CAE148}"/>
          </ac:spMkLst>
        </pc:spChg>
        <pc:spChg chg="add">
          <ac:chgData name="Anne Sofie Rechnagel Szulevicz" userId="450c8908-af96-4f66-8233-dc13ec215ea4" providerId="ADAL" clId="{C6685159-2F56-4230-BDFE-B441CEFA2447}" dt="2025-08-18T07:21:13.700" v="117" actId="26606"/>
          <ac:spMkLst>
            <pc:docMk/>
            <pc:sldMk cId="0" sldId="256"/>
            <ac:spMk id="2068" creationId="{3389D0BC-BA1D-4360-88F9-D9ECCBDAB50E}"/>
          </ac:spMkLst>
        </pc:spChg>
        <pc:picChg chg="mod ord">
          <ac:chgData name="Anne Sofie Rechnagel Szulevicz" userId="450c8908-af96-4f66-8233-dc13ec215ea4" providerId="ADAL" clId="{C6685159-2F56-4230-BDFE-B441CEFA2447}" dt="2025-08-18T07:21:13.700" v="117" actId="26606"/>
          <ac:picMkLst>
            <pc:docMk/>
            <pc:sldMk cId="0" sldId="256"/>
            <ac:picMk id="2052" creationId="{695EFE3A-A9ED-BD0E-4AF7-F3B1C8746727}"/>
          </ac:picMkLst>
        </pc:picChg>
      </pc:sldChg>
      <pc:sldChg chg="addSp modSp mod setBg">
        <pc:chgData name="Anne Sofie Rechnagel Szulevicz" userId="450c8908-af96-4f66-8233-dc13ec215ea4" providerId="ADAL" clId="{C6685159-2F56-4230-BDFE-B441CEFA2447}" dt="2025-08-18T07:30:09.665" v="214" actId="20577"/>
        <pc:sldMkLst>
          <pc:docMk/>
          <pc:sldMk cId="0" sldId="257"/>
        </pc:sldMkLst>
        <pc:spChg chg="mod">
          <ac:chgData name="Anne Sofie Rechnagel Szulevicz" userId="450c8908-af96-4f66-8233-dc13ec215ea4" providerId="ADAL" clId="{C6685159-2F56-4230-BDFE-B441CEFA2447}" dt="2025-08-18T07:10:13.939" v="12" actId="26606"/>
          <ac:spMkLst>
            <pc:docMk/>
            <pc:sldMk cId="0" sldId="257"/>
            <ac:spMk id="3074" creationId="{B562791F-045C-4FE1-79F8-32B77DF33DD4}"/>
          </ac:spMkLst>
        </pc:spChg>
        <pc:spChg chg="mod">
          <ac:chgData name="Anne Sofie Rechnagel Szulevicz" userId="450c8908-af96-4f66-8233-dc13ec215ea4" providerId="ADAL" clId="{C6685159-2F56-4230-BDFE-B441CEFA2447}" dt="2025-08-18T07:30:09.665" v="214" actId="20577"/>
          <ac:spMkLst>
            <pc:docMk/>
            <pc:sldMk cId="0" sldId="257"/>
            <ac:spMk id="3075" creationId="{66682004-9A1E-44FE-1705-8036362DD78A}"/>
          </ac:spMkLst>
        </pc:spChg>
        <pc:spChg chg="add">
          <ac:chgData name="Anne Sofie Rechnagel Szulevicz" userId="450c8908-af96-4f66-8233-dc13ec215ea4" providerId="ADAL" clId="{C6685159-2F56-4230-BDFE-B441CEFA2447}" dt="2025-08-18T07:10:13.939" v="12" actId="26606"/>
          <ac:spMkLst>
            <pc:docMk/>
            <pc:sldMk cId="0" sldId="257"/>
            <ac:spMk id="3080" creationId="{907EF6B7-1338-4443-8C46-6A318D952DFD}"/>
          </ac:spMkLst>
        </pc:spChg>
        <pc:spChg chg="add">
          <ac:chgData name="Anne Sofie Rechnagel Szulevicz" userId="450c8908-af96-4f66-8233-dc13ec215ea4" providerId="ADAL" clId="{C6685159-2F56-4230-BDFE-B441CEFA2447}" dt="2025-08-18T07:10:13.939" v="12" actId="26606"/>
          <ac:spMkLst>
            <pc:docMk/>
            <pc:sldMk cId="0" sldId="257"/>
            <ac:spMk id="3082" creationId="{DAAE4CDD-124C-4DCF-9584-B6033B545DD5}"/>
          </ac:spMkLst>
        </pc:spChg>
        <pc:spChg chg="add">
          <ac:chgData name="Anne Sofie Rechnagel Szulevicz" userId="450c8908-af96-4f66-8233-dc13ec215ea4" providerId="ADAL" clId="{C6685159-2F56-4230-BDFE-B441CEFA2447}" dt="2025-08-18T07:10:13.939" v="12" actId="26606"/>
          <ac:spMkLst>
            <pc:docMk/>
            <pc:sldMk cId="0" sldId="257"/>
            <ac:spMk id="3084" creationId="{081E4A58-353D-44AE-B2FC-2A74E2E400F7}"/>
          </ac:spMkLst>
        </pc:spChg>
      </pc:sldChg>
      <pc:sldChg chg="addSp modSp mod setBg">
        <pc:chgData name="Anne Sofie Rechnagel Szulevicz" userId="450c8908-af96-4f66-8233-dc13ec215ea4" providerId="ADAL" clId="{C6685159-2F56-4230-BDFE-B441CEFA2447}" dt="2025-08-18T07:13:56.361" v="43" actId="26606"/>
        <pc:sldMkLst>
          <pc:docMk/>
          <pc:sldMk cId="0" sldId="258"/>
        </pc:sldMkLst>
        <pc:spChg chg="mod">
          <ac:chgData name="Anne Sofie Rechnagel Szulevicz" userId="450c8908-af96-4f66-8233-dc13ec215ea4" providerId="ADAL" clId="{C6685159-2F56-4230-BDFE-B441CEFA2447}" dt="2025-08-18T07:13:56.361" v="43" actId="26606"/>
          <ac:spMkLst>
            <pc:docMk/>
            <pc:sldMk cId="0" sldId="258"/>
            <ac:spMk id="13314" creationId="{C1087C89-7815-DD91-4449-9402CF883AF0}"/>
          </ac:spMkLst>
        </pc:spChg>
        <pc:spChg chg="mod">
          <ac:chgData name="Anne Sofie Rechnagel Szulevicz" userId="450c8908-af96-4f66-8233-dc13ec215ea4" providerId="ADAL" clId="{C6685159-2F56-4230-BDFE-B441CEFA2447}" dt="2025-08-18T07:13:56.361" v="43" actId="26606"/>
          <ac:spMkLst>
            <pc:docMk/>
            <pc:sldMk cId="0" sldId="258"/>
            <ac:spMk id="13315" creationId="{FB5886E9-7A96-13B0-6DD7-5BABBD9253CC}"/>
          </ac:spMkLst>
        </pc:spChg>
        <pc:spChg chg="add">
          <ac:chgData name="Anne Sofie Rechnagel Szulevicz" userId="450c8908-af96-4f66-8233-dc13ec215ea4" providerId="ADAL" clId="{C6685159-2F56-4230-BDFE-B441CEFA2447}" dt="2025-08-18T07:13:56.361" v="43" actId="26606"/>
          <ac:spMkLst>
            <pc:docMk/>
            <pc:sldMk cId="0" sldId="258"/>
            <ac:spMk id="13320" creationId="{907EF6B7-1338-4443-8C46-6A318D952DFD}"/>
          </ac:spMkLst>
        </pc:spChg>
        <pc:spChg chg="add">
          <ac:chgData name="Anne Sofie Rechnagel Szulevicz" userId="450c8908-af96-4f66-8233-dc13ec215ea4" providerId="ADAL" clId="{C6685159-2F56-4230-BDFE-B441CEFA2447}" dt="2025-08-18T07:13:56.361" v="43" actId="26606"/>
          <ac:spMkLst>
            <pc:docMk/>
            <pc:sldMk cId="0" sldId="258"/>
            <ac:spMk id="13322" creationId="{DAAE4CDD-124C-4DCF-9584-B6033B545DD5}"/>
          </ac:spMkLst>
        </pc:spChg>
        <pc:spChg chg="add">
          <ac:chgData name="Anne Sofie Rechnagel Szulevicz" userId="450c8908-af96-4f66-8233-dc13ec215ea4" providerId="ADAL" clId="{C6685159-2F56-4230-BDFE-B441CEFA2447}" dt="2025-08-18T07:13:56.361" v="43" actId="26606"/>
          <ac:spMkLst>
            <pc:docMk/>
            <pc:sldMk cId="0" sldId="258"/>
            <ac:spMk id="13324" creationId="{081E4A58-353D-44AE-B2FC-2A74E2E400F7}"/>
          </ac:spMkLst>
        </pc:spChg>
      </pc:sldChg>
      <pc:sldChg chg="addSp delSp modSp mod setBg">
        <pc:chgData name="Anne Sofie Rechnagel Szulevicz" userId="450c8908-af96-4f66-8233-dc13ec215ea4" providerId="ADAL" clId="{C6685159-2F56-4230-BDFE-B441CEFA2447}" dt="2025-08-18T07:12:34.631" v="42" actId="26606"/>
        <pc:sldMkLst>
          <pc:docMk/>
          <pc:sldMk cId="0" sldId="259"/>
        </pc:sldMkLst>
        <pc:spChg chg="mod ord">
          <ac:chgData name="Anne Sofie Rechnagel Szulevicz" userId="450c8908-af96-4f66-8233-dc13ec215ea4" providerId="ADAL" clId="{C6685159-2F56-4230-BDFE-B441CEFA2447}" dt="2025-08-18T07:12:34.631" v="42" actId="26606"/>
          <ac:spMkLst>
            <pc:docMk/>
            <pc:sldMk cId="0" sldId="259"/>
            <ac:spMk id="15362" creationId="{21759156-2753-A369-2878-A28F8A12796B}"/>
          </ac:spMkLst>
        </pc:spChg>
        <pc:spChg chg="mod">
          <ac:chgData name="Anne Sofie Rechnagel Szulevicz" userId="450c8908-af96-4f66-8233-dc13ec215ea4" providerId="ADAL" clId="{C6685159-2F56-4230-BDFE-B441CEFA2447}" dt="2025-08-18T07:12:31.021" v="41" actId="26606"/>
          <ac:spMkLst>
            <pc:docMk/>
            <pc:sldMk cId="0" sldId="259"/>
            <ac:spMk id="15363" creationId="{139D1DFA-929A-7FE1-3205-4C7F412D3402}"/>
          </ac:spMkLst>
        </pc:spChg>
        <pc:spChg chg="add del">
          <ac:chgData name="Anne Sofie Rechnagel Szulevicz" userId="450c8908-af96-4f66-8233-dc13ec215ea4" providerId="ADAL" clId="{C6685159-2F56-4230-BDFE-B441CEFA2447}" dt="2025-08-18T07:12:23.756" v="37" actId="26606"/>
          <ac:spMkLst>
            <pc:docMk/>
            <pc:sldMk cId="0" sldId="259"/>
            <ac:spMk id="15365" creationId="{3AFE8227-C443-417B-BA91-520EB1EF4559}"/>
          </ac:spMkLst>
        </pc:spChg>
        <pc:spChg chg="add del">
          <ac:chgData name="Anne Sofie Rechnagel Szulevicz" userId="450c8908-af96-4f66-8233-dc13ec215ea4" providerId="ADAL" clId="{C6685159-2F56-4230-BDFE-B441CEFA2447}" dt="2025-08-18T07:12:23.756" v="37" actId="26606"/>
          <ac:spMkLst>
            <pc:docMk/>
            <pc:sldMk cId="0" sldId="259"/>
            <ac:spMk id="15366" creationId="{907741FC-B544-4A6E-B831-6789D042333D}"/>
          </ac:spMkLst>
        </pc:spChg>
        <pc:spChg chg="add del">
          <ac:chgData name="Anne Sofie Rechnagel Szulevicz" userId="450c8908-af96-4f66-8233-dc13ec215ea4" providerId="ADAL" clId="{C6685159-2F56-4230-BDFE-B441CEFA2447}" dt="2025-08-18T07:12:02.363" v="35" actId="26606"/>
          <ac:spMkLst>
            <pc:docMk/>
            <pc:sldMk cId="0" sldId="259"/>
            <ac:spMk id="15368" creationId="{4D4677D2-D5AC-4CF9-9EED-2B89D0A1C212}"/>
          </ac:spMkLst>
        </pc:spChg>
        <pc:spChg chg="add del">
          <ac:chgData name="Anne Sofie Rechnagel Szulevicz" userId="450c8908-af96-4f66-8233-dc13ec215ea4" providerId="ADAL" clId="{C6685159-2F56-4230-BDFE-B441CEFA2447}" dt="2025-08-18T07:12:02.363" v="35" actId="26606"/>
          <ac:spMkLst>
            <pc:docMk/>
            <pc:sldMk cId="0" sldId="259"/>
            <ac:spMk id="15370" creationId="{C6D54F7E-825A-4BBA-815F-35CCA8B97786}"/>
          </ac:spMkLst>
        </pc:spChg>
        <pc:spChg chg="add del">
          <ac:chgData name="Anne Sofie Rechnagel Szulevicz" userId="450c8908-af96-4f66-8233-dc13ec215ea4" providerId="ADAL" clId="{C6685159-2F56-4230-BDFE-B441CEFA2447}" dt="2025-08-18T07:12:23.756" v="37" actId="26606"/>
          <ac:spMkLst>
            <pc:docMk/>
            <pc:sldMk cId="0" sldId="259"/>
            <ac:spMk id="15372" creationId="{3F0BE7ED-7814-4273-B18A-F26CC0380380}"/>
          </ac:spMkLst>
        </pc:spChg>
        <pc:grpChg chg="add">
          <ac:chgData name="Anne Sofie Rechnagel Szulevicz" userId="450c8908-af96-4f66-8233-dc13ec215ea4" providerId="ADAL" clId="{C6685159-2F56-4230-BDFE-B441CEFA2447}" dt="2025-08-18T07:12:34.631" v="42" actId="26606"/>
          <ac:grpSpMkLst>
            <pc:docMk/>
            <pc:sldMk cId="0" sldId="259"/>
            <ac:grpSpMk id="15367" creationId="{6E61B563-A4B2-5783-81AF-A2A053D74769}"/>
          </ac:grpSpMkLst>
        </pc:grpChg>
        <pc:grpChg chg="add del">
          <ac:chgData name="Anne Sofie Rechnagel Szulevicz" userId="450c8908-af96-4f66-8233-dc13ec215ea4" providerId="ADAL" clId="{C6685159-2F56-4230-BDFE-B441CEFA2447}" dt="2025-08-18T07:12:31.021" v="41" actId="26606"/>
          <ac:grpSpMkLst>
            <pc:docMk/>
            <pc:sldMk cId="0" sldId="259"/>
            <ac:grpSpMk id="15374" creationId="{F2221BB3-7B5D-C899-7745-66D7AC3232A7}"/>
          </ac:grpSpMkLst>
        </pc:grpChg>
        <pc:picChg chg="add mod ord">
          <ac:chgData name="Anne Sofie Rechnagel Szulevicz" userId="450c8908-af96-4f66-8233-dc13ec215ea4" providerId="ADAL" clId="{C6685159-2F56-4230-BDFE-B441CEFA2447}" dt="2025-08-18T07:12:34.631" v="42" actId="26606"/>
          <ac:picMkLst>
            <pc:docMk/>
            <pc:sldMk cId="0" sldId="259"/>
            <ac:picMk id="4" creationId="{933211F7-288F-1D3B-FB28-A49F622F159F}"/>
          </ac:picMkLst>
        </pc:picChg>
        <pc:picChg chg="del">
          <ac:chgData name="Anne Sofie Rechnagel Szulevicz" userId="450c8908-af96-4f66-8233-dc13ec215ea4" providerId="ADAL" clId="{C6685159-2F56-4230-BDFE-B441CEFA2447}" dt="2025-08-18T07:11:40.628" v="32" actId="478"/>
          <ac:picMkLst>
            <pc:docMk/>
            <pc:sldMk cId="0" sldId="259"/>
            <ac:picMk id="15364" creationId="{819334C5-3513-BFA3-59E7-EC5CE48AD6E3}"/>
          </ac:picMkLst>
        </pc:picChg>
      </pc:sldChg>
      <pc:sldChg chg="modSp mod">
        <pc:chgData name="Anne Sofie Rechnagel Szulevicz" userId="450c8908-af96-4f66-8233-dc13ec215ea4" providerId="ADAL" clId="{C6685159-2F56-4230-BDFE-B441CEFA2447}" dt="2025-08-18T07:31:33.088" v="272" actId="14100"/>
        <pc:sldMkLst>
          <pc:docMk/>
          <pc:sldMk cId="0" sldId="260"/>
        </pc:sldMkLst>
        <pc:spChg chg="mod">
          <ac:chgData name="Anne Sofie Rechnagel Szulevicz" userId="450c8908-af96-4f66-8233-dc13ec215ea4" providerId="ADAL" clId="{C6685159-2F56-4230-BDFE-B441CEFA2447}" dt="2025-08-18T07:14:43.441" v="70" actId="20577"/>
          <ac:spMkLst>
            <pc:docMk/>
            <pc:sldMk cId="0" sldId="260"/>
            <ac:spMk id="16386" creationId="{C8FA2A66-DB54-C593-B42C-597BBF3AEC48}"/>
          </ac:spMkLst>
        </pc:spChg>
        <pc:spChg chg="mod">
          <ac:chgData name="Anne Sofie Rechnagel Szulevicz" userId="450c8908-af96-4f66-8233-dc13ec215ea4" providerId="ADAL" clId="{C6685159-2F56-4230-BDFE-B441CEFA2447}" dt="2025-08-18T07:31:33.088" v="272" actId="14100"/>
          <ac:spMkLst>
            <pc:docMk/>
            <pc:sldMk cId="0" sldId="260"/>
            <ac:spMk id="16387" creationId="{E1A06C32-9086-B85C-8290-2FD429C06D54}"/>
          </ac:spMkLst>
        </pc:spChg>
      </pc:sldChg>
      <pc:sldChg chg="addSp delSp modSp mod setBg">
        <pc:chgData name="Anne Sofie Rechnagel Szulevicz" userId="450c8908-af96-4f66-8233-dc13ec215ea4" providerId="ADAL" clId="{C6685159-2F56-4230-BDFE-B441CEFA2447}" dt="2025-08-18T07:20:49.473" v="116" actId="26606"/>
        <pc:sldMkLst>
          <pc:docMk/>
          <pc:sldMk cId="0" sldId="261"/>
        </pc:sldMkLst>
        <pc:spChg chg="mo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10" creationId="{B0A484D0-B12C-5AD7-C3F4-4C57F0DC0630}"/>
          </ac:spMkLst>
        </pc:spChg>
        <pc:spChg chg="add del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11" creationId="{F42E28E6-F9FE-B1B2-A942-1CE37F6844BD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16" creationId="{F837543A-6020-4505-A233-C9DB4BF74011}"/>
          </ac:spMkLst>
        </pc:spChg>
        <pc:spChg chg="add del">
          <ac:chgData name="Anne Sofie Rechnagel Szulevicz" userId="450c8908-af96-4f66-8233-dc13ec215ea4" providerId="ADAL" clId="{C6685159-2F56-4230-BDFE-B441CEFA2447}" dt="2025-08-18T07:20:49.458" v="115" actId="26606"/>
          <ac:spMkLst>
            <pc:docMk/>
            <pc:sldMk cId="0" sldId="261"/>
            <ac:spMk id="17418" creationId="{E51BA4DF-2BD4-4EC2-B1DB-B27C8AC71864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20" creationId="{C3C0D90E-074A-4F52-9B11-B52BEF4BCBE5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22" creationId="{CABBD4C1-E6F8-46F6-8152-A8A97490BF4D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23" creationId="{F42E28E6-F9FE-B1B2-A942-1CE37F6844BD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24" creationId="{83BA5EF5-1FE9-4BF9-83BB-269BCDDF6156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28" creationId="{88853921-7BC9-4BDE-ACAB-133C683C82D6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30" creationId="{09192968-3AE7-4470-A61C-97294BB92731}"/>
          </ac:spMkLst>
        </pc:spChg>
        <pc:spChg chg="add">
          <ac:chgData name="Anne Sofie Rechnagel Szulevicz" userId="450c8908-af96-4f66-8233-dc13ec215ea4" providerId="ADAL" clId="{C6685159-2F56-4230-BDFE-B441CEFA2447}" dt="2025-08-18T07:20:49.473" v="116" actId="26606"/>
          <ac:spMkLst>
            <pc:docMk/>
            <pc:sldMk cId="0" sldId="261"/>
            <ac:spMk id="17432" creationId="{3AB72E55-43E4-4356-BFE8-E2102CB0B505}"/>
          </ac:spMkLst>
        </pc:spChg>
        <pc:graphicFrameChg chg="add del">
          <ac:chgData name="Anne Sofie Rechnagel Szulevicz" userId="450c8908-af96-4f66-8233-dc13ec215ea4" providerId="ADAL" clId="{C6685159-2F56-4230-BDFE-B441CEFA2447}" dt="2025-08-18T07:20:49.458" v="115" actId="26606"/>
          <ac:graphicFrameMkLst>
            <pc:docMk/>
            <pc:sldMk cId="0" sldId="261"/>
            <ac:graphicFrameMk id="17413" creationId="{FE44B00C-57C8-885A-D27D-58C48F3DD9D7}"/>
          </ac:graphicFrameMkLst>
        </pc:graphicFrameChg>
        <pc:picChg chg="add del">
          <ac:chgData name="Anne Sofie Rechnagel Szulevicz" userId="450c8908-af96-4f66-8233-dc13ec215ea4" providerId="ADAL" clId="{C6685159-2F56-4230-BDFE-B441CEFA2447}" dt="2025-08-18T07:20:49.458" v="115" actId="26606"/>
          <ac:picMkLst>
            <pc:docMk/>
            <pc:sldMk cId="0" sldId="261"/>
            <ac:picMk id="17414" creationId="{E5EE8C44-2AB3-26A1-3854-278F61BFFA8E}"/>
          </ac:picMkLst>
        </pc:picChg>
      </pc:sldChg>
      <pc:sldChg chg="ord">
        <pc:chgData name="Anne Sofie Rechnagel Szulevicz" userId="450c8908-af96-4f66-8233-dc13ec215ea4" providerId="ADAL" clId="{C6685159-2F56-4230-BDFE-B441CEFA2447}" dt="2025-08-18T07:15:33.642" v="107"/>
        <pc:sldMkLst>
          <pc:docMk/>
          <pc:sldMk cId="0" sldId="262"/>
        </pc:sldMkLst>
      </pc:sldChg>
      <pc:sldChg chg="addSp delSp modSp mod setBg modClrScheme chgLayout">
        <pc:chgData name="Anne Sofie Rechnagel Szulevicz" userId="450c8908-af96-4f66-8233-dc13ec215ea4" providerId="ADAL" clId="{C6685159-2F56-4230-BDFE-B441CEFA2447}" dt="2025-08-18T07:33:02.877" v="318" actId="20577"/>
        <pc:sldMkLst>
          <pc:docMk/>
          <pc:sldMk cId="0" sldId="263"/>
        </pc:sldMkLst>
        <pc:spChg chg="add del mod ord">
          <ac:chgData name="Anne Sofie Rechnagel Szulevicz" userId="450c8908-af96-4f66-8233-dc13ec215ea4" providerId="ADAL" clId="{C6685159-2F56-4230-BDFE-B441CEFA2447}" dt="2025-08-18T07:18:46.248" v="110"/>
          <ac:spMkLst>
            <pc:docMk/>
            <pc:sldMk cId="0" sldId="263"/>
            <ac:spMk id="4" creationId="{40D797BF-1BE6-911C-464E-E11FEC1DFA04}"/>
          </ac:spMkLst>
        </pc:spChg>
        <pc:spChg chg="mod ord">
          <ac:chgData name="Anne Sofie Rechnagel Szulevicz" userId="450c8908-af96-4f66-8233-dc13ec215ea4" providerId="ADAL" clId="{C6685159-2F56-4230-BDFE-B441CEFA2447}" dt="2025-08-18T07:18:56.087" v="113" actId="26606"/>
          <ac:spMkLst>
            <pc:docMk/>
            <pc:sldMk cId="0" sldId="263"/>
            <ac:spMk id="22530" creationId="{A3B78FE3-6DF1-3C62-2A57-0CD57F369F1B}"/>
          </ac:spMkLst>
        </pc:spChg>
        <pc:spChg chg="mod ord">
          <ac:chgData name="Anne Sofie Rechnagel Szulevicz" userId="450c8908-af96-4f66-8233-dc13ec215ea4" providerId="ADAL" clId="{C6685159-2F56-4230-BDFE-B441CEFA2447}" dt="2025-08-18T07:33:02.877" v="318" actId="20577"/>
          <ac:spMkLst>
            <pc:docMk/>
            <pc:sldMk cId="0" sldId="263"/>
            <ac:spMk id="22531" creationId="{3AE0D720-F9A5-E6A3-8D85-78DC1419A4A7}"/>
          </ac:spMkLst>
        </pc:spChg>
        <pc:spChg chg="add del">
          <ac:chgData name="Anne Sofie Rechnagel Szulevicz" userId="450c8908-af96-4f66-8233-dc13ec215ea4" providerId="ADAL" clId="{C6685159-2F56-4230-BDFE-B441CEFA2447}" dt="2025-08-18T07:18:56.073" v="112" actId="26606"/>
          <ac:spMkLst>
            <pc:docMk/>
            <pc:sldMk cId="0" sldId="263"/>
            <ac:spMk id="22536" creationId="{B6FACB3C-9069-4791-BC5C-0DB7CD19B853}"/>
          </ac:spMkLst>
        </pc:spChg>
        <pc:spChg chg="add del">
          <ac:chgData name="Anne Sofie Rechnagel Szulevicz" userId="450c8908-af96-4f66-8233-dc13ec215ea4" providerId="ADAL" clId="{C6685159-2F56-4230-BDFE-B441CEFA2447}" dt="2025-08-18T07:18:56.073" v="112" actId="26606"/>
          <ac:spMkLst>
            <pc:docMk/>
            <pc:sldMk cId="0" sldId="263"/>
            <ac:spMk id="22538" creationId="{71F2038E-D777-4B76-81DD-DD13EE91B9DD}"/>
          </ac:spMkLst>
        </pc:spChg>
        <pc:spChg chg="add">
          <ac:chgData name="Anne Sofie Rechnagel Szulevicz" userId="450c8908-af96-4f66-8233-dc13ec215ea4" providerId="ADAL" clId="{C6685159-2F56-4230-BDFE-B441CEFA2447}" dt="2025-08-18T07:18:56.087" v="113" actId="26606"/>
          <ac:spMkLst>
            <pc:docMk/>
            <pc:sldMk cId="0" sldId="263"/>
            <ac:spMk id="22546" creationId="{2EB492CD-616E-47F8-933B-5E2D952A0593}"/>
          </ac:spMkLst>
        </pc:spChg>
        <pc:spChg chg="add">
          <ac:chgData name="Anne Sofie Rechnagel Szulevicz" userId="450c8908-af96-4f66-8233-dc13ec215ea4" providerId="ADAL" clId="{C6685159-2F56-4230-BDFE-B441CEFA2447}" dt="2025-08-18T07:18:56.087" v="113" actId="26606"/>
          <ac:spMkLst>
            <pc:docMk/>
            <pc:sldMk cId="0" sldId="263"/>
            <ac:spMk id="22547" creationId="{59383CF9-23B5-4335-9B21-1791C4CF1C75}"/>
          </ac:spMkLst>
        </pc:spChg>
        <pc:spChg chg="add">
          <ac:chgData name="Anne Sofie Rechnagel Szulevicz" userId="450c8908-af96-4f66-8233-dc13ec215ea4" providerId="ADAL" clId="{C6685159-2F56-4230-BDFE-B441CEFA2447}" dt="2025-08-18T07:18:56.087" v="113" actId="26606"/>
          <ac:spMkLst>
            <pc:docMk/>
            <pc:sldMk cId="0" sldId="263"/>
            <ac:spMk id="22548" creationId="{0007FE00-9498-4706-B255-6437B0252C02}"/>
          </ac:spMkLst>
        </pc:spChg>
        <pc:grpChg chg="add del">
          <ac:chgData name="Anne Sofie Rechnagel Szulevicz" userId="450c8908-af96-4f66-8233-dc13ec215ea4" providerId="ADAL" clId="{C6685159-2F56-4230-BDFE-B441CEFA2447}" dt="2025-08-18T07:18:56.073" v="112" actId="26606"/>
          <ac:grpSpMkLst>
            <pc:docMk/>
            <pc:sldMk cId="0" sldId="263"/>
            <ac:grpSpMk id="22540" creationId="{DD354807-230F-4402-B1B9-F733A8F1F190}"/>
          </ac:grpSpMkLst>
        </pc:grpChg>
        <pc:picChg chg="add mod ord">
          <ac:chgData name="Anne Sofie Rechnagel Szulevicz" userId="450c8908-af96-4f66-8233-dc13ec215ea4" providerId="ADAL" clId="{C6685159-2F56-4230-BDFE-B441CEFA2447}" dt="2025-08-18T07:18:56.087" v="113" actId="26606"/>
          <ac:picMkLst>
            <pc:docMk/>
            <pc:sldMk cId="0" sldId="263"/>
            <ac:picMk id="5" creationId="{31F1449A-B546-EEAB-1C65-F63288D06DAF}"/>
          </ac:picMkLst>
        </pc:picChg>
      </pc:sldChg>
      <pc:sldChg chg="del">
        <pc:chgData name="Anne Sofie Rechnagel Szulevicz" userId="450c8908-af96-4f66-8233-dc13ec215ea4" providerId="ADAL" clId="{C6685159-2F56-4230-BDFE-B441CEFA2447}" dt="2025-08-18T07:15:50.209" v="108" actId="2696"/>
        <pc:sldMkLst>
          <pc:docMk/>
          <pc:sldMk cId="0" sldId="264"/>
        </pc:sldMkLst>
      </pc:sldChg>
      <pc:sldChg chg="addSp delSp modSp new mod setBg setClrOvrMap">
        <pc:chgData name="Anne Sofie Rechnagel Szulevicz" userId="450c8908-af96-4f66-8233-dc13ec215ea4" providerId="ADAL" clId="{C6685159-2F56-4230-BDFE-B441CEFA2447}" dt="2025-08-18T07:09:43.880" v="9" actId="26606"/>
        <pc:sldMkLst>
          <pc:docMk/>
          <pc:sldMk cId="2331234945" sldId="265"/>
        </pc:sldMkLst>
        <pc:spChg chg="del mod">
          <ac:chgData name="Anne Sofie Rechnagel Szulevicz" userId="450c8908-af96-4f66-8233-dc13ec215ea4" providerId="ADAL" clId="{C6685159-2F56-4230-BDFE-B441CEFA2447}" dt="2025-08-18T07:09:22.033" v="8" actId="26606"/>
          <ac:spMkLst>
            <pc:docMk/>
            <pc:sldMk cId="2331234945" sldId="265"/>
            <ac:spMk id="2" creationId="{84FD817F-ED49-D6E9-6EE8-CB83E92B0615}"/>
          </ac:spMkLst>
        </pc:spChg>
        <pc:spChg chg="add del">
          <ac:chgData name="Anne Sofie Rechnagel Szulevicz" userId="450c8908-af96-4f66-8233-dc13ec215ea4" providerId="ADAL" clId="{C6685159-2F56-4230-BDFE-B441CEFA2447}" dt="2025-08-18T07:09:19.288" v="7"/>
          <ac:spMkLst>
            <pc:docMk/>
            <pc:sldMk cId="2331234945" sldId="265"/>
            <ac:spMk id="3" creationId="{441EC280-BC55-F676-B38B-4F7A1E5796CE}"/>
          </ac:spMkLst>
        </pc:spChg>
        <pc:spChg chg="add mod">
          <ac:chgData name="Anne Sofie Rechnagel Szulevicz" userId="450c8908-af96-4f66-8233-dc13ec215ea4" providerId="ADAL" clId="{C6685159-2F56-4230-BDFE-B441CEFA2447}" dt="2025-08-18T07:08:03.885" v="3" actId="478"/>
          <ac:spMkLst>
            <pc:docMk/>
            <pc:sldMk cId="2331234945" sldId="265"/>
            <ac:spMk id="5" creationId="{ED0AE562-B430-54AF-8C68-428842D6D865}"/>
          </ac:spMkLst>
        </pc:spChg>
        <pc:spChg chg="add del">
          <ac:chgData name="Anne Sofie Rechnagel Szulevicz" userId="450c8908-af96-4f66-8233-dc13ec215ea4" providerId="ADAL" clId="{C6685159-2F56-4230-BDFE-B441CEFA2447}" dt="2025-08-18T07:09:43.880" v="9" actId="26606"/>
          <ac:spMkLst>
            <pc:docMk/>
            <pc:sldMk cId="2331234945" sldId="265"/>
            <ac:spMk id="8" creationId="{42A4FC2C-047E-45A5-965D-8E1E3BF09BC6}"/>
          </ac:spMkLst>
        </pc:spChg>
        <pc:spChg chg="add del">
          <ac:chgData name="Anne Sofie Rechnagel Szulevicz" userId="450c8908-af96-4f66-8233-dc13ec215ea4" providerId="ADAL" clId="{C6685159-2F56-4230-BDFE-B441CEFA2447}" dt="2025-08-18T07:08:08.996" v="5" actId="26606"/>
          <ac:spMkLst>
            <pc:docMk/>
            <pc:sldMk cId="2331234945" sldId="265"/>
            <ac:spMk id="9" creationId="{16C5FA50-8D52-4617-AF91-5C7B1C8352F1}"/>
          </ac:spMkLst>
        </pc:spChg>
        <pc:spChg chg="add del">
          <ac:chgData name="Anne Sofie Rechnagel Szulevicz" userId="450c8908-af96-4f66-8233-dc13ec215ea4" providerId="ADAL" clId="{C6685159-2F56-4230-BDFE-B441CEFA2447}" dt="2025-08-18T07:08:08.996" v="5" actId="26606"/>
          <ac:spMkLst>
            <pc:docMk/>
            <pc:sldMk cId="2331234945" sldId="265"/>
            <ac:spMk id="11" creationId="{E223798C-12AD-4B0C-A50C-D676347D67CF}"/>
          </ac:spMkLst>
        </pc:spChg>
        <pc:spChg chg="add">
          <ac:chgData name="Anne Sofie Rechnagel Szulevicz" userId="450c8908-af96-4f66-8233-dc13ec215ea4" providerId="ADAL" clId="{C6685159-2F56-4230-BDFE-B441CEFA2447}" dt="2025-08-18T07:09:43.880" v="9" actId="26606"/>
          <ac:spMkLst>
            <pc:docMk/>
            <pc:sldMk cId="2331234945" sldId="265"/>
            <ac:spMk id="13" creationId="{AB8C311F-7253-4AED-9701-7FC0708C41C7}"/>
          </ac:spMkLst>
        </pc:spChg>
        <pc:spChg chg="add">
          <ac:chgData name="Anne Sofie Rechnagel Szulevicz" userId="450c8908-af96-4f66-8233-dc13ec215ea4" providerId="ADAL" clId="{C6685159-2F56-4230-BDFE-B441CEFA2447}" dt="2025-08-18T07:09:43.880" v="9" actId="26606"/>
          <ac:spMkLst>
            <pc:docMk/>
            <pc:sldMk cId="2331234945" sldId="265"/>
            <ac:spMk id="15" creationId="{E2384209-CB15-4CDF-9D31-C44FD9A3F20D}"/>
          </ac:spMkLst>
        </pc:spChg>
        <pc:spChg chg="add">
          <ac:chgData name="Anne Sofie Rechnagel Szulevicz" userId="450c8908-af96-4f66-8233-dc13ec215ea4" providerId="ADAL" clId="{C6685159-2F56-4230-BDFE-B441CEFA2447}" dt="2025-08-18T07:09:43.880" v="9" actId="26606"/>
          <ac:spMkLst>
            <pc:docMk/>
            <pc:sldMk cId="2331234945" sldId="265"/>
            <ac:spMk id="17" creationId="{2633B3B5-CC90-43F0-8714-D31D1F3F0209}"/>
          </ac:spMkLst>
        </pc:spChg>
        <pc:spChg chg="add">
          <ac:chgData name="Anne Sofie Rechnagel Szulevicz" userId="450c8908-af96-4f66-8233-dc13ec215ea4" providerId="ADAL" clId="{C6685159-2F56-4230-BDFE-B441CEFA2447}" dt="2025-08-18T07:09:43.880" v="9" actId="26606"/>
          <ac:spMkLst>
            <pc:docMk/>
            <pc:sldMk cId="2331234945" sldId="265"/>
            <ac:spMk id="19" creationId="{A8D57A06-A426-446D-B02C-A2DC6B62E45E}"/>
          </ac:spMkLst>
        </pc:spChg>
        <pc:picChg chg="add del mod">
          <ac:chgData name="Anne Sofie Rechnagel Szulevicz" userId="450c8908-af96-4f66-8233-dc13ec215ea4" providerId="ADAL" clId="{C6685159-2F56-4230-BDFE-B441CEFA2447}" dt="2025-08-18T07:08:10.394" v="6"/>
          <ac:picMkLst>
            <pc:docMk/>
            <pc:sldMk cId="2331234945" sldId="265"/>
            <ac:picMk id="4" creationId="{8B79286E-0513-452C-A1E7-F0A497A98348}"/>
          </ac:picMkLst>
        </pc:picChg>
        <pc:picChg chg="add mod">
          <ac:chgData name="Anne Sofie Rechnagel Szulevicz" userId="450c8908-af96-4f66-8233-dc13ec215ea4" providerId="ADAL" clId="{C6685159-2F56-4230-BDFE-B441CEFA2447}" dt="2025-08-18T07:09:43.880" v="9" actId="26606"/>
          <ac:picMkLst>
            <pc:docMk/>
            <pc:sldMk cId="2331234945" sldId="265"/>
            <ac:picMk id="6" creationId="{A44B8B63-D7AE-7DEA-A823-72DB7590EC46}"/>
          </ac:picMkLst>
        </pc:picChg>
      </pc:sldChg>
      <pc:sldChg chg="addSp delSp modSp new mod setBg">
        <pc:chgData name="Anne Sofie Rechnagel Szulevicz" userId="450c8908-af96-4f66-8233-dc13ec215ea4" providerId="ADAL" clId="{C6685159-2F56-4230-BDFE-B441CEFA2447}" dt="2025-08-18T07:14:19.864" v="46" actId="26606"/>
        <pc:sldMkLst>
          <pc:docMk/>
          <pc:sldMk cId="2774361795" sldId="266"/>
        </pc:sldMkLst>
        <pc:spChg chg="del">
          <ac:chgData name="Anne Sofie Rechnagel Szulevicz" userId="450c8908-af96-4f66-8233-dc13ec215ea4" providerId="ADAL" clId="{C6685159-2F56-4230-BDFE-B441CEFA2447}" dt="2025-08-18T07:14:19.864" v="46" actId="26606"/>
          <ac:spMkLst>
            <pc:docMk/>
            <pc:sldMk cId="2774361795" sldId="266"/>
            <ac:spMk id="2" creationId="{4A63698B-478B-4341-FF80-355CF4FC4150}"/>
          </ac:spMkLst>
        </pc:spChg>
        <pc:spChg chg="del">
          <ac:chgData name="Anne Sofie Rechnagel Szulevicz" userId="450c8908-af96-4f66-8233-dc13ec215ea4" providerId="ADAL" clId="{C6685159-2F56-4230-BDFE-B441CEFA2447}" dt="2025-08-18T07:14:16.801" v="45"/>
          <ac:spMkLst>
            <pc:docMk/>
            <pc:sldMk cId="2774361795" sldId="266"/>
            <ac:spMk id="3" creationId="{B94CAE58-C433-3852-4CFD-E0E018D089B5}"/>
          </ac:spMkLst>
        </pc:spChg>
        <pc:spChg chg="add">
          <ac:chgData name="Anne Sofie Rechnagel Szulevicz" userId="450c8908-af96-4f66-8233-dc13ec215ea4" providerId="ADAL" clId="{C6685159-2F56-4230-BDFE-B441CEFA2447}" dt="2025-08-18T07:14:19.864" v="46" actId="26606"/>
          <ac:spMkLst>
            <pc:docMk/>
            <pc:sldMk cId="2774361795" sldId="266"/>
            <ac:spMk id="9" creationId="{42A4FC2C-047E-45A5-965D-8E1E3BF09BC6}"/>
          </ac:spMkLst>
        </pc:spChg>
        <pc:picChg chg="add mod">
          <ac:chgData name="Anne Sofie Rechnagel Szulevicz" userId="450c8908-af96-4f66-8233-dc13ec215ea4" providerId="ADAL" clId="{C6685159-2F56-4230-BDFE-B441CEFA2447}" dt="2025-08-18T07:14:19.864" v="46" actId="26606"/>
          <ac:picMkLst>
            <pc:docMk/>
            <pc:sldMk cId="2774361795" sldId="266"/>
            <ac:picMk id="4" creationId="{8D04152E-A0B6-F657-99BD-C673864807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1DA9177-7BA6-FC76-3610-130786B5AC9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altLang="da-DK" noProof="0"/>
              <a:t>Klik for at redigere titeltypografi i masteren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FC0AA39-7176-5C7E-F69F-E8B1FEC7E9D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a-DK" altLang="da-DK" noProof="0"/>
              <a:t>Klik for at redigere undertiteltypografien i masteren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1544F3F2-F343-90F1-4060-F207DEABDB1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E852DCD-59DD-1D1D-90B7-1DDE9E9A14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6EBFA1A-F516-CF99-EE06-123E3D147D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7DCD41E-450C-4D21-8D68-10948DD53460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EB247-F13D-A6E1-413C-18CEF260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587257-02FD-A6A2-4832-0FC02FA97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EA8860-3488-ED00-BAB2-2F868E7B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CD6166-E6A0-A7A7-0C33-BBCB14BD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6A0E276-4834-93FD-E869-335ECBE3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78FCE-27C4-464F-95C3-E074AA121F0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9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69D283-FFC6-BF8C-ECAD-50E31028D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F65E9C-75AD-6CF3-37E8-9F4F18818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23C13E-F3BC-6373-6069-F2F7E4F4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5D644F-C0FA-0CC1-C7D9-BAAD45AC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341B74-5DFE-0E91-5EAA-804C4BD0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F0540-8BC5-491F-9D9F-AA54FE5690E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4756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C9C19-B9BB-1B87-A600-BCA94D8B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08A824-1F90-28D0-5880-2C76FD6A0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7CBBC1-0476-7888-D496-86F41CE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5E237C-CFD8-2D6E-FCEE-6FB788D5A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F2143D-F286-BE3B-A377-5715A439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4367E-3550-4D47-87D8-A46854E70EE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8082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F1E59-4C33-E26E-D375-777BCC79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22CC741-7D63-33FD-9E46-F6F829EA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C2B696B-9FE0-C3EB-EB7A-C0CB08B3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B3E4F2-6A6F-94A0-CDC3-804C2632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7B5320-A0EA-FD09-8833-B7788125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45A01-97B7-4C20-B3D6-60ED8DC1F0A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2854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87410-C679-2A16-F9B3-A7168435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82D2BF-860C-4C9E-3AA1-9D213CF73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E52B44-E889-712F-FD27-EA625DF21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DC02003-EBCF-2563-5990-8C669CE2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01D149-4C60-8469-3B05-E92347B3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417FBE-F3A6-9297-85B4-A18D9FC4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66704-AB61-40D9-9A86-17B9E7BA83C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6421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33205-E442-11C6-FD21-53CCDAF2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C1B886-BAAF-C6C6-A013-B293F319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D83C42-09AB-165F-44C7-CCDAF6083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83EA46-E45B-AE82-E00D-B70462A27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17A7841-C0EA-CC55-5883-6A295C9EE3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2179CD1-2B49-1DBF-C245-A756BB52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BEE06BD-C13D-A8BB-4C3C-06BE21696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2A0068C-85D1-C787-5718-0B15FD714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7BF69-BBF8-4914-B6BF-0AFA1BCFD6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8625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41C69-AA14-89BC-6591-1EE3AEBC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E1C2BD5-6CD3-AA2F-D8B5-9F17F2C2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BF1AA1-3CC1-7DCD-6668-D6319317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B89E82-885B-9109-6385-B10769E3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F5A30-4D15-4DF6-BC97-00F1AF45C55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3645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47CEDB9-11A9-67AC-DF74-6C22436C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2BFBF89-D038-9947-2968-C3A94AC3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5006F68-DDA3-EF49-E346-6A7CA6A1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0C9DD-F29C-4EA6-BE92-7D8395A23523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6289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92B19-15DE-F741-0511-54038577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9A61EE-F0CE-3911-984C-9075AA10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49374A5-9388-91AE-9530-F4B9ADE00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F068DC-A61B-E173-6150-503DDCBB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F8C392-B581-A9A5-F673-F86ECBB8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FC1975-E635-190C-DF69-5BA7F3D1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596A-91C9-4A17-969C-51DCB67B677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3903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9FDF2-1BE9-312B-4ADC-DDC2AC2D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985E97-8D2D-9A0F-C0B0-6749FD542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61BA23-3ED4-BDF1-A45B-5A653D410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9E1AD0-2A42-BACD-3A9A-1BC6B202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46AC10-0A86-E71A-6E35-DF001AB4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E77B1CA-84BD-984E-CF62-38F5059C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AB175-6253-4411-93A4-FD5BB7D8826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082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1AE14BF-1E9C-A881-7252-CE9D04F36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2DA4CD5-AFB6-1D94-6489-6D1BC368B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90E3369-B655-C5A2-A0F7-244951F5BC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544CE81-2DB7-5B06-67CC-A53F0531E4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da-DK" altLang="da-DK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EB0FAB43-5B17-622B-225D-DB6FDB5D15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315057E7-5CB4-48AA-90C6-7493974C8FB9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: Shape 2065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9144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E0FC4D10-6E5D-0795-E976-A379788E37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88558" y="5198168"/>
            <a:ext cx="7394713" cy="642797"/>
          </a:xfrm>
        </p:spPr>
        <p:txBody>
          <a:bodyPr>
            <a:normAutofit/>
          </a:bodyPr>
          <a:lstStyle/>
          <a:p>
            <a:r>
              <a:rPr lang="da-DK" altLang="da-DK" sz="3100"/>
              <a:t>Græsk religion i Antikken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20DF8C4-896E-7BD0-90D0-CA8B55F36A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9080" y="5928655"/>
            <a:ext cx="5873669" cy="410689"/>
          </a:xfrm>
        </p:spPr>
        <p:txBody>
          <a:bodyPr>
            <a:normAutofit/>
          </a:bodyPr>
          <a:lstStyle/>
          <a:p>
            <a:endParaRPr lang="da-DK" altLang="da-DK" sz="1400"/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462" y="647758"/>
            <a:ext cx="6266329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95EFE3A-A9ED-BD0E-4AF7-F3B1C874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 r="2" b="4293"/>
          <a:stretch>
            <a:fillRect/>
          </a:stretch>
        </p:blipFill>
        <p:spPr bwMode="auto">
          <a:xfrm>
            <a:off x="1559859" y="805516"/>
            <a:ext cx="6024282" cy="40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6" name="Rectangle 2253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547" name="Arc 2253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3B78FE3-6DF1-3C62-2A57-0CD57F369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da-DK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Orakler</a:t>
            </a:r>
          </a:p>
        </p:txBody>
      </p:sp>
      <p:sp>
        <p:nvSpPr>
          <p:cNvPr id="22548" name="Freeform: Shape 2253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1F1449A-B546-EEAB-1C65-F63288D06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86" y="1576391"/>
            <a:ext cx="3583036" cy="353547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3AE0D720-F9A5-E6A3-8D85-78DC1419A4A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21221" y="1984443"/>
            <a:ext cx="4094129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da-DK" dirty="0" err="1"/>
              <a:t>Orakelsvar</a:t>
            </a:r>
            <a:r>
              <a:rPr lang="en-US" altLang="da-DK" dirty="0"/>
              <a:t> er </a:t>
            </a:r>
            <a:r>
              <a:rPr lang="en-US" altLang="da-DK" dirty="0" err="1"/>
              <a:t>spådomskunst</a:t>
            </a:r>
            <a:r>
              <a:rPr lang="en-US" altLang="da-DK" dirty="0"/>
              <a:t>/divination. </a:t>
            </a:r>
            <a:r>
              <a:rPr lang="en-US" altLang="da-DK" dirty="0" err="1"/>
              <a:t>Guderne</a:t>
            </a:r>
            <a:r>
              <a:rPr lang="en-US" altLang="da-DK" dirty="0"/>
              <a:t> </a:t>
            </a:r>
            <a:r>
              <a:rPr lang="en-US" altLang="da-DK" dirty="0" err="1"/>
              <a:t>kunne</a:t>
            </a:r>
            <a:r>
              <a:rPr lang="en-US" altLang="da-DK" dirty="0"/>
              <a:t> give </a:t>
            </a:r>
            <a:r>
              <a:rPr lang="en-US" altLang="da-DK" dirty="0" err="1"/>
              <a:t>deres</a:t>
            </a:r>
            <a:r>
              <a:rPr lang="en-US" altLang="da-DK" dirty="0"/>
              <a:t> </a:t>
            </a:r>
            <a:r>
              <a:rPr lang="en-US" altLang="da-DK" dirty="0" err="1"/>
              <a:t>mening</a:t>
            </a:r>
            <a:r>
              <a:rPr lang="en-US" altLang="da-DK" dirty="0"/>
              <a:t> </a:t>
            </a:r>
            <a:r>
              <a:rPr lang="en-US" altLang="da-DK" dirty="0" err="1"/>
              <a:t>til</a:t>
            </a:r>
            <a:r>
              <a:rPr lang="en-US" altLang="da-DK" dirty="0"/>
              <a:t> </a:t>
            </a:r>
            <a:r>
              <a:rPr lang="en-US" altLang="da-DK" dirty="0" err="1"/>
              <a:t>kende</a:t>
            </a:r>
            <a:r>
              <a:rPr lang="en-US" altLang="da-DK" dirty="0"/>
              <a:t> </a:t>
            </a:r>
            <a:r>
              <a:rPr lang="en-US" altLang="da-DK" dirty="0" err="1"/>
              <a:t>gennem</a:t>
            </a:r>
            <a:r>
              <a:rPr lang="en-US" altLang="da-DK" dirty="0"/>
              <a:t> et </a:t>
            </a:r>
            <a:r>
              <a:rPr lang="en-US" altLang="da-DK" dirty="0" err="1"/>
              <a:t>medie</a:t>
            </a:r>
            <a:r>
              <a:rPr lang="en-US" altLang="da-DK" dirty="0"/>
              <a:t>.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da-DK" dirty="0" err="1"/>
              <a:t>Orakelsvarene</a:t>
            </a:r>
            <a:r>
              <a:rPr lang="en-US" altLang="da-DK" dirty="0"/>
              <a:t> var </a:t>
            </a:r>
            <a:r>
              <a:rPr lang="en-US" altLang="da-DK" dirty="0" err="1"/>
              <a:t>ofte</a:t>
            </a:r>
            <a:r>
              <a:rPr lang="en-US" altLang="da-DK" dirty="0"/>
              <a:t> </a:t>
            </a:r>
            <a:r>
              <a:rPr lang="en-US" altLang="da-DK" dirty="0" err="1"/>
              <a:t>dunkle</a:t>
            </a:r>
            <a:r>
              <a:rPr lang="en-US" altLang="da-DK" dirty="0"/>
              <a:t> </a:t>
            </a:r>
            <a:r>
              <a:rPr lang="en-US" altLang="da-DK" dirty="0" err="1"/>
              <a:t>og</a:t>
            </a:r>
            <a:r>
              <a:rPr lang="en-US" altLang="da-DK" dirty="0"/>
              <a:t> </a:t>
            </a:r>
            <a:r>
              <a:rPr lang="en-US" altLang="da-DK" dirty="0" err="1"/>
              <a:t>utydelige</a:t>
            </a:r>
            <a:r>
              <a:rPr lang="en-US" altLang="da-DK" dirty="0"/>
              <a:t> </a:t>
            </a:r>
            <a:r>
              <a:rPr lang="en-US" altLang="da-DK" dirty="0" err="1"/>
              <a:t>og</a:t>
            </a:r>
            <a:r>
              <a:rPr lang="en-US" altLang="da-DK" dirty="0"/>
              <a:t> </a:t>
            </a:r>
            <a:r>
              <a:rPr lang="en-US" altLang="da-DK" dirty="0" err="1"/>
              <a:t>skulle</a:t>
            </a:r>
            <a:r>
              <a:rPr lang="en-US" altLang="da-DK" dirty="0"/>
              <a:t> </a:t>
            </a:r>
            <a:r>
              <a:rPr lang="en-US" altLang="da-DK" dirty="0" err="1"/>
              <a:t>efterfølgende</a:t>
            </a:r>
            <a:r>
              <a:rPr lang="en-US" altLang="da-DK" dirty="0"/>
              <a:t> </a:t>
            </a:r>
            <a:r>
              <a:rPr lang="en-US" altLang="da-DK" dirty="0" err="1"/>
              <a:t>tydes</a:t>
            </a:r>
            <a:r>
              <a:rPr lang="en-US" altLang="da-DK" dirty="0"/>
              <a:t> </a:t>
            </a:r>
            <a:r>
              <a:rPr lang="en-US" altLang="da-DK" dirty="0" err="1"/>
              <a:t>af</a:t>
            </a:r>
            <a:r>
              <a:rPr lang="en-US" altLang="da-DK" dirty="0"/>
              <a:t> </a:t>
            </a:r>
            <a:r>
              <a:rPr lang="en-US" altLang="da-DK" dirty="0" err="1"/>
              <a:t>en</a:t>
            </a:r>
            <a:r>
              <a:rPr lang="en-US" altLang="da-DK" dirty="0"/>
              <a:t> </a:t>
            </a:r>
            <a:r>
              <a:rPr lang="en-US" altLang="da-DK" dirty="0" err="1"/>
              <a:t>eller</a:t>
            </a:r>
            <a:r>
              <a:rPr lang="en-US" altLang="da-DK" dirty="0"/>
              <a:t> </a:t>
            </a:r>
            <a:r>
              <a:rPr lang="en-US" altLang="da-DK" dirty="0" err="1"/>
              <a:t>flere</a:t>
            </a:r>
            <a:r>
              <a:rPr lang="en-US" altLang="da-DK" dirty="0"/>
              <a:t> </a:t>
            </a:r>
            <a:r>
              <a:rPr lang="en-US" altLang="da-DK" dirty="0" err="1"/>
              <a:t>præster</a:t>
            </a:r>
            <a:r>
              <a:rPr lang="en-US" altLang="da-DK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da-DK" dirty="0"/>
              <a:t>Zeus </a:t>
            </a:r>
            <a:r>
              <a:rPr lang="en-US" altLang="da-DK" dirty="0" err="1"/>
              <a:t>gav</a:t>
            </a:r>
            <a:r>
              <a:rPr lang="en-US" altLang="da-DK" dirty="0"/>
              <a:t> sin </a:t>
            </a:r>
            <a:r>
              <a:rPr lang="en-US" altLang="da-DK" dirty="0" err="1"/>
              <a:t>mening</a:t>
            </a:r>
            <a:r>
              <a:rPr lang="en-US" altLang="da-DK" dirty="0"/>
              <a:t> </a:t>
            </a:r>
            <a:r>
              <a:rPr lang="en-US" altLang="da-DK" dirty="0" err="1"/>
              <a:t>til</a:t>
            </a:r>
            <a:r>
              <a:rPr lang="en-US" altLang="da-DK" dirty="0"/>
              <a:t> </a:t>
            </a:r>
            <a:r>
              <a:rPr lang="en-US" altLang="da-DK" dirty="0" err="1"/>
              <a:t>kende</a:t>
            </a:r>
            <a:r>
              <a:rPr lang="en-US" altLang="da-DK" dirty="0"/>
              <a:t> </a:t>
            </a:r>
            <a:r>
              <a:rPr lang="en-US" altLang="da-DK" dirty="0" err="1"/>
              <a:t>i</a:t>
            </a:r>
            <a:r>
              <a:rPr lang="en-US" altLang="da-DK" dirty="0"/>
              <a:t> et </a:t>
            </a:r>
            <a:r>
              <a:rPr lang="en-US" altLang="da-DK" dirty="0" err="1"/>
              <a:t>helligt</a:t>
            </a:r>
            <a:r>
              <a:rPr lang="en-US" altLang="da-DK" dirty="0"/>
              <a:t> </a:t>
            </a:r>
            <a:r>
              <a:rPr lang="en-US" altLang="da-DK" dirty="0" err="1"/>
              <a:t>egetræs</a:t>
            </a:r>
            <a:r>
              <a:rPr lang="en-US" altLang="da-DK" dirty="0"/>
              <a:t> </a:t>
            </a:r>
            <a:r>
              <a:rPr lang="en-US" altLang="da-DK" dirty="0" err="1"/>
              <a:t>raslen</a:t>
            </a:r>
            <a:r>
              <a:rPr lang="en-US" altLang="da-DK" dirty="0"/>
              <a:t> </a:t>
            </a:r>
            <a:r>
              <a:rPr lang="en-US" altLang="da-DK" dirty="0" err="1"/>
              <a:t>eller</a:t>
            </a:r>
            <a:r>
              <a:rPr lang="en-US" altLang="da-DK" dirty="0"/>
              <a:t> </a:t>
            </a:r>
            <a:r>
              <a:rPr lang="en-US" altLang="da-DK" dirty="0" err="1"/>
              <a:t>gennem</a:t>
            </a:r>
            <a:r>
              <a:rPr lang="en-US" altLang="da-DK" dirty="0"/>
              <a:t> </a:t>
            </a:r>
            <a:r>
              <a:rPr lang="en-US" altLang="da-DK" dirty="0" err="1"/>
              <a:t>offerilden</a:t>
            </a:r>
            <a:r>
              <a:rPr lang="en-US" altLang="da-DK" dirty="0"/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da-DK" dirty="0"/>
              <a:t>Apollon </a:t>
            </a:r>
            <a:r>
              <a:rPr lang="en-US" altLang="da-DK" dirty="0" err="1"/>
              <a:t>havde</a:t>
            </a:r>
            <a:r>
              <a:rPr lang="en-US" altLang="da-DK" dirty="0"/>
              <a:t> et </a:t>
            </a:r>
            <a:r>
              <a:rPr lang="en-US" altLang="da-DK" dirty="0" err="1"/>
              <a:t>berømt</a:t>
            </a:r>
            <a:r>
              <a:rPr lang="en-US" altLang="da-DK" dirty="0"/>
              <a:t> </a:t>
            </a:r>
            <a:r>
              <a:rPr lang="en-US" altLang="da-DK" dirty="0" err="1"/>
              <a:t>orakel</a:t>
            </a:r>
            <a:r>
              <a:rPr lang="en-US" altLang="da-DK" dirty="0"/>
              <a:t> </a:t>
            </a:r>
            <a:r>
              <a:rPr lang="en-US" altLang="da-DK" dirty="0" err="1"/>
              <a:t>i</a:t>
            </a:r>
            <a:r>
              <a:rPr lang="en-US" altLang="da-DK" dirty="0"/>
              <a:t> Delfi, </a:t>
            </a:r>
            <a:r>
              <a:rPr lang="en-US" altLang="da-DK" dirty="0" err="1"/>
              <a:t>hvor</a:t>
            </a:r>
            <a:r>
              <a:rPr lang="en-US" altLang="da-DK" dirty="0"/>
              <a:t> </a:t>
            </a:r>
            <a:r>
              <a:rPr lang="en-US" altLang="da-DK" dirty="0" err="1"/>
              <a:t>en</a:t>
            </a:r>
            <a:r>
              <a:rPr lang="en-US" altLang="da-DK" dirty="0"/>
              <a:t> </a:t>
            </a:r>
            <a:r>
              <a:rPr lang="en-US" altLang="da-DK" dirty="0" err="1"/>
              <a:t>gudinde</a:t>
            </a:r>
            <a:r>
              <a:rPr lang="en-US" altLang="da-DK" dirty="0"/>
              <a:t> var </a:t>
            </a:r>
            <a:r>
              <a:rPr lang="en-US" altLang="da-DK" dirty="0" err="1"/>
              <a:t>medie</a:t>
            </a:r>
            <a:r>
              <a:rPr lang="en-US" altLang="da-DK" dirty="0"/>
              <a:t> for </a:t>
            </a:r>
            <a:r>
              <a:rPr lang="en-US" altLang="da-DK" dirty="0" err="1"/>
              <a:t>hans</a:t>
            </a:r>
            <a:r>
              <a:rPr lang="en-US" altLang="da-DK" dirty="0"/>
              <a:t> </a:t>
            </a:r>
            <a:r>
              <a:rPr lang="en-US" altLang="da-DK" dirty="0" err="1"/>
              <a:t>orakelsvar</a:t>
            </a:r>
            <a:r>
              <a:rPr lang="en-US" altLang="da-DK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A44B8B63-D7AE-7DEA-A823-72DB7590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483" r="4836" b="1"/>
          <a:stretch>
            <a:fillRect/>
          </a:stretch>
        </p:blipFill>
        <p:spPr>
          <a:xfrm>
            <a:off x="608882" y="457200"/>
            <a:ext cx="79262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3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: Shape 308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562791F-045C-4FE1-79F8-32B77DF33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da-DK" altLang="da-DK" sz="2400">
                <a:solidFill>
                  <a:srgbClr val="FFFFFF"/>
                </a:solidFill>
              </a:rPr>
              <a:t>Gudsopfattelse</a:t>
            </a:r>
          </a:p>
        </p:txBody>
      </p:sp>
      <p:sp>
        <p:nvSpPr>
          <p:cNvPr id="3084" name="Arc 308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682004-9A1E-44FE-1705-8036362DD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a-DK" altLang="da-DK" sz="2700" dirty="0"/>
              <a:t>Polyteisme (flere religioner med forskellige funktioner)</a:t>
            </a:r>
          </a:p>
          <a:p>
            <a:pPr>
              <a:lnSpc>
                <a:spcPct val="90000"/>
              </a:lnSpc>
            </a:pPr>
            <a:r>
              <a:rPr lang="da-DK" altLang="da-DK" sz="2700" dirty="0"/>
              <a:t>Antropomorfe guder (ligner mennesker) dvs. har følelser, familie osv. men er udødelige, stærkere og mere modige end mennesker.</a:t>
            </a:r>
          </a:p>
          <a:p>
            <a:pPr>
              <a:lnSpc>
                <a:spcPct val="90000"/>
              </a:lnSpc>
            </a:pPr>
            <a:r>
              <a:rPr lang="da-DK" altLang="da-DK" sz="2700" dirty="0"/>
              <a:t>Guderne er ikke moralske forbilleder som f.eks. Jesus!</a:t>
            </a:r>
          </a:p>
          <a:p>
            <a:pPr>
              <a:lnSpc>
                <a:spcPct val="90000"/>
              </a:lnSpc>
            </a:pPr>
            <a:r>
              <a:rPr lang="da-DK" altLang="da-DK" sz="2700" dirty="0"/>
              <a:t>Guderne viser sig for mennesker i en </a:t>
            </a:r>
            <a:r>
              <a:rPr lang="da-DK" altLang="da-DK" sz="2700" dirty="0" err="1"/>
              <a:t>teofani</a:t>
            </a:r>
            <a:r>
              <a:rPr lang="da-DK" altLang="da-DK" sz="2700" dirty="0"/>
              <a:t> og griber ind og forandrer verden</a:t>
            </a:r>
          </a:p>
          <a:p>
            <a:pPr>
              <a:lnSpc>
                <a:spcPct val="90000"/>
              </a:lnSpc>
            </a:pPr>
            <a:r>
              <a:rPr lang="da-DK" altLang="da-DK" sz="2700" dirty="0"/>
              <a:t>Guderne kan være gode, hvis menneskene gennem kulten opretholder en god kontakt til guderne – ellers bliver de onde.</a:t>
            </a:r>
          </a:p>
          <a:p>
            <a:pPr marL="0" indent="0">
              <a:lnSpc>
                <a:spcPct val="90000"/>
              </a:lnSpc>
              <a:buNone/>
            </a:pPr>
            <a:endParaRPr lang="da-DK" altLang="da-DK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15367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9144000" cy="1519356"/>
            <a:chOff x="0" y="-29768"/>
            <a:chExt cx="12202174" cy="1519356"/>
          </a:xfrm>
        </p:grpSpPr>
        <p:sp>
          <p:nvSpPr>
            <p:cNvPr id="15373" name="Rectangle 15368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6" name="Rectangle 15369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1" name="Rectangle 15370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1759156-2753-A369-2878-A28F8A127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609902"/>
            <a:ext cx="5193019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da-DK" sz="2800">
                <a:solidFill>
                  <a:srgbClr val="FFFFFF"/>
                </a:solidFill>
              </a:rPr>
              <a:t>Det græske tempel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33211F7-288F-1D3B-FB28-A49F622F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84"/>
          <a:stretch>
            <a:fillRect/>
          </a:stretch>
        </p:blipFill>
        <p:spPr>
          <a:xfrm>
            <a:off x="20" y="10"/>
            <a:ext cx="9143979" cy="5352218"/>
          </a:xfrm>
          <a:prstGeom prst="rect">
            <a:avLst/>
          </a:prstGeom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139D1DFA-929A-7FE1-3205-4C7F412D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Freeform: Shape 1332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1087C89-7815-DD91-4449-9402CF883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da-DK" altLang="da-DK" sz="3400">
                <a:solidFill>
                  <a:srgbClr val="FFFFFF"/>
                </a:solidFill>
              </a:rPr>
              <a:t>Templet - helligstedet</a:t>
            </a:r>
          </a:p>
        </p:txBody>
      </p:sp>
      <p:sp>
        <p:nvSpPr>
          <p:cNvPr id="13324" name="Arc 133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B5886E9-7A96-13B0-6DD7-5BABBD925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altLang="da-DK" sz="2500"/>
              <a:t>Guds hus – dvs. der bor guden og mennesket kan besøge ham i templet.</a:t>
            </a:r>
          </a:p>
          <a:p>
            <a:pPr>
              <a:lnSpc>
                <a:spcPct val="90000"/>
              </a:lnSpc>
            </a:pPr>
            <a:r>
              <a:rPr lang="da-DK" altLang="da-DK" sz="2500"/>
              <a:t>Alteret til offerkult står udenfor templet</a:t>
            </a:r>
          </a:p>
          <a:p>
            <a:pPr>
              <a:lnSpc>
                <a:spcPct val="90000"/>
              </a:lnSpc>
            </a:pPr>
            <a:r>
              <a:rPr lang="da-DK" altLang="da-DK" sz="2500"/>
              <a:t>Inde i templet er der et rektangulært rum (</a:t>
            </a:r>
            <a:r>
              <a:rPr lang="da-DK" altLang="da-DK" sz="2500" err="1"/>
              <a:t>cella</a:t>
            </a:r>
            <a:r>
              <a:rPr lang="da-DK" altLang="da-DK" sz="2500"/>
              <a:t>) og evt. en forhal. I </a:t>
            </a:r>
            <a:r>
              <a:rPr lang="da-DK" altLang="da-DK" sz="2500" err="1"/>
              <a:t>cella</a:t>
            </a:r>
            <a:r>
              <a:rPr lang="da-DK" altLang="da-DK" sz="2500"/>
              <a:t> opbevares offergaver</a:t>
            </a:r>
          </a:p>
          <a:p>
            <a:pPr>
              <a:lnSpc>
                <a:spcPct val="90000"/>
              </a:lnSpc>
            </a:pPr>
            <a:r>
              <a:rPr lang="da-DK" altLang="da-DK" sz="2500"/>
              <a:t>Bagerst i </a:t>
            </a:r>
            <a:r>
              <a:rPr lang="da-DK" altLang="da-DK" sz="2500" err="1"/>
              <a:t>cella</a:t>
            </a:r>
            <a:r>
              <a:rPr lang="da-DK" altLang="da-DK" sz="2500"/>
              <a:t> stod guden på et fundament.</a:t>
            </a:r>
          </a:p>
          <a:p>
            <a:pPr>
              <a:lnSpc>
                <a:spcPct val="90000"/>
              </a:lnSpc>
            </a:pPr>
            <a:r>
              <a:rPr lang="da-DK" altLang="da-DK" sz="2500"/>
              <a:t>Gudestatuen var af guld og elfenben og lyste op i den mørke </a:t>
            </a:r>
            <a:r>
              <a:rPr lang="da-DK" altLang="da-DK" sz="2500" err="1"/>
              <a:t>cella</a:t>
            </a:r>
            <a:r>
              <a:rPr lang="da-DK" altLang="da-DK" sz="250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D04152E-A0B6-F657-99BD-C67386480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0337" r="6647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6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8FA2A66-DB54-C593-B42C-597BBF3AE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Kult: Bøn og ofringer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A06C32-9086-B85C-8290-2FD429C06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916832"/>
            <a:ext cx="8651304" cy="4560168"/>
          </a:xfrm>
        </p:spPr>
        <p:txBody>
          <a:bodyPr/>
          <a:lstStyle/>
          <a:p>
            <a:r>
              <a:rPr lang="da-DK" altLang="da-DK" sz="2400" dirty="0"/>
              <a:t>Grækerne viste guderne respekt ved at hæve begge hænder med håndfladerne udad eller ved at hæve højre hånds pegefinger.</a:t>
            </a:r>
          </a:p>
          <a:p>
            <a:r>
              <a:rPr lang="da-DK" altLang="da-DK" sz="2400" dirty="0"/>
              <a:t>Derudover kyssede grækerne guden. Enkelte statuer er har stærke slidspor i ansigtet.</a:t>
            </a:r>
          </a:p>
          <a:p>
            <a:r>
              <a:rPr lang="da-DK" altLang="da-DK" sz="2400" dirty="0"/>
              <a:t>De bad og ofrede dyr, afgrøder og genstande til guderne</a:t>
            </a:r>
          </a:p>
          <a:p>
            <a:r>
              <a:rPr lang="da-DK" altLang="da-DK" sz="2400" dirty="0"/>
              <a:t>Du-ut-des: jeg giver, for at du skal give tilbage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6737154-C138-0527-DAF1-A25B8B9FA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Formålet med kulten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B2B4502-0495-DF34-E60E-D2FEA00D3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altLang="da-DK"/>
              <a:t>Skabe en god relation imellem guderne og menneskene ved at menneskene ærer guderne og giver dem gaver. </a:t>
            </a:r>
          </a:p>
          <a:p>
            <a:pPr>
              <a:lnSpc>
                <a:spcPct val="90000"/>
              </a:lnSpc>
            </a:pPr>
            <a:r>
              <a:rPr lang="da-DK" altLang="da-DK"/>
              <a:t>Guderne sikrede en god og harmonisk fremtid for grækerne og det græske samfund.</a:t>
            </a:r>
          </a:p>
          <a:p>
            <a:pPr>
              <a:lnSpc>
                <a:spcPct val="90000"/>
              </a:lnSpc>
            </a:pPr>
            <a:r>
              <a:rPr lang="da-DK" altLang="da-DK"/>
              <a:t>Guderne hjælper i krig, sygdom, uroligheder osv.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0A484D0-B12C-5AD7-C3F4-4C57F0DC0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da-DK" altLang="da-DK"/>
              <a:t>Slagtoffer</a:t>
            </a:r>
          </a:p>
        </p:txBody>
      </p:sp>
      <p:sp>
        <p:nvSpPr>
          <p:cNvPr id="17421" name="Freeform: Shape 17417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23" name="Rectangle 3">
            <a:extLst>
              <a:ext uri="{FF2B5EF4-FFF2-40B4-BE49-F238E27FC236}">
                <a16:creationId xmlns:a16="http://schemas.microsoft.com/office/drawing/2014/main" id="{F42E28E6-F9FE-B1B2-A942-1CE37F684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da-DK" altLang="da-DK" sz="1500"/>
          </a:p>
          <a:p>
            <a:pPr marL="609600" indent="-609600">
              <a:lnSpc>
                <a:spcPct val="90000"/>
              </a:lnSpc>
            </a:pPr>
            <a:r>
              <a:rPr lang="da-DK" altLang="da-DK" sz="1500"/>
              <a:t>Følger teorien om det typiske slagtoffers 3 faser, hvorved offerdyret overskrider grænsen imellem den profane og den hellige verden.</a:t>
            </a:r>
          </a:p>
          <a:p>
            <a:pPr marL="609600" indent="-609600">
              <a:lnSpc>
                <a:spcPct val="90000"/>
              </a:lnSpc>
            </a:pPr>
            <a:r>
              <a:rPr lang="da-DK" altLang="da-DK" sz="1500"/>
              <a:t>1. </a:t>
            </a:r>
            <a:r>
              <a:rPr lang="da-DK" altLang="da-DK" sz="1500" err="1"/>
              <a:t>Sakralisering</a:t>
            </a:r>
            <a:r>
              <a:rPr lang="da-DK" altLang="da-DK" sz="1500"/>
              <a:t> (helliggørelse) af offerdyret ved hjælp af renselse og bøn. </a:t>
            </a:r>
          </a:p>
          <a:p>
            <a:pPr marL="609600" indent="-609600">
              <a:lnSpc>
                <a:spcPct val="90000"/>
              </a:lnSpc>
            </a:pPr>
            <a:r>
              <a:rPr lang="da-DK" altLang="da-DK" sz="1500"/>
              <a:t>2. Transformation: Selve offerritualet, hvor dyret dræbes og parteres på en nøje fastlagt måde.</a:t>
            </a:r>
          </a:p>
          <a:p>
            <a:pPr marL="609600" indent="-609600">
              <a:lnSpc>
                <a:spcPct val="90000"/>
              </a:lnSpc>
            </a:pPr>
            <a:r>
              <a:rPr lang="da-DK" altLang="da-DK" sz="1500"/>
              <a:t>3. </a:t>
            </a:r>
            <a:r>
              <a:rPr lang="da-DK" altLang="da-DK" sz="1500" err="1"/>
              <a:t>Afsakralisering</a:t>
            </a:r>
            <a:r>
              <a:rPr lang="da-DK" altLang="da-DK" sz="1500"/>
              <a:t>: Fællesmåltidet – hvor dyret deles med guden/guderne og deltagerne i ritualet. </a:t>
            </a:r>
          </a:p>
          <a:p>
            <a:pPr marL="609600" indent="-609600">
              <a:lnSpc>
                <a:spcPct val="90000"/>
              </a:lnSpc>
            </a:pPr>
            <a:endParaRPr lang="da-DK" altLang="da-DK" sz="150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da-DK" altLang="da-DK" sz="1500"/>
          </a:p>
        </p:txBody>
      </p:sp>
      <p:sp>
        <p:nvSpPr>
          <p:cNvPr id="17420" name="Oval 17419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22" name="Block Arc 17421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24" name="Freeform: Shape 17423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426" name="Straight Connector 17425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Freeform: Shape 17427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430" name="Arc 17429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32" name="Freeform: Shape 17431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ktur">
  <a:themeElements>
    <a:clrScheme name="Struktur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ktu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ktur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ktur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ktur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ktur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ktur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ktur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ktur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ktur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86</TotalTime>
  <Words>402</Words>
  <Application>Microsoft Office PowerPoint</Application>
  <PresentationFormat>Skærmshow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Struktur</vt:lpstr>
      <vt:lpstr>Græsk religion i Antikken</vt:lpstr>
      <vt:lpstr>PowerPoint-præsentation</vt:lpstr>
      <vt:lpstr>Gudsopfattelse</vt:lpstr>
      <vt:lpstr>Det græske tempel</vt:lpstr>
      <vt:lpstr>Templet - helligstedet</vt:lpstr>
      <vt:lpstr>PowerPoint-præsentation</vt:lpstr>
      <vt:lpstr>Kult: Bøn og ofringer</vt:lpstr>
      <vt:lpstr>Formålet med kulten</vt:lpstr>
      <vt:lpstr>Slagtoffer</vt:lpstr>
      <vt:lpstr>Orakler</vt:lpstr>
    </vt:vector>
  </TitlesOfParts>
  <Company>Aalborghus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 i græsk religion</dc:title>
  <dc:creator>Anne</dc:creator>
  <cp:lastModifiedBy>Anne Sofie Rechnagel Szulevicz</cp:lastModifiedBy>
  <cp:revision>6</cp:revision>
  <dcterms:created xsi:type="dcterms:W3CDTF">2011-08-29T13:22:37Z</dcterms:created>
  <dcterms:modified xsi:type="dcterms:W3CDTF">2025-08-18T07:33:06Z</dcterms:modified>
</cp:coreProperties>
</file>