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66" r:id="rId5"/>
    <p:sldId id="259" r:id="rId6"/>
    <p:sldId id="26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BC6A0E-694C-4102-83AC-30EAF9203EBE}" v="28" dt="2025-08-19T09:09:28.8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ok Shukla" userId="337b65ae-161a-403a-9446-0e0ebd6d42d0" providerId="ADAL" clId="{86BC6A0E-694C-4102-83AC-30EAF9203EBE}"/>
    <pc:docChg chg="modSld">
      <pc:chgData name="Alok Shukla" userId="337b65ae-161a-403a-9446-0e0ebd6d42d0" providerId="ADAL" clId="{86BC6A0E-694C-4102-83AC-30EAF9203EBE}" dt="2025-08-19T09:09:28.805" v="27" actId="20577"/>
      <pc:docMkLst>
        <pc:docMk/>
      </pc:docMkLst>
      <pc:sldChg chg="modSp">
        <pc:chgData name="Alok Shukla" userId="337b65ae-161a-403a-9446-0e0ebd6d42d0" providerId="ADAL" clId="{86BC6A0E-694C-4102-83AC-30EAF9203EBE}" dt="2025-08-19T09:09:28.805" v="27" actId="20577"/>
        <pc:sldMkLst>
          <pc:docMk/>
          <pc:sldMk cId="2480107751" sldId="257"/>
        </pc:sldMkLst>
        <pc:spChg chg="mod">
          <ac:chgData name="Alok Shukla" userId="337b65ae-161a-403a-9446-0e0ebd6d42d0" providerId="ADAL" clId="{86BC6A0E-694C-4102-83AC-30EAF9203EBE}" dt="2025-08-19T09:09:28.805" v="27" actId="20577"/>
          <ac:spMkLst>
            <pc:docMk/>
            <pc:sldMk cId="2480107751" sldId="257"/>
            <ac:spMk id="4" creationId="{47D1490C-FAB1-44D4-ABD1-8B088E5049C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8/19/2025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8/19/2025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1160EA64-D806-43AC-9DF2-F8C432F32B4C}" type="datetimeFigureOut">
              <a:rPr lang="en-US" dirty="0"/>
              <a:t>8/19/2025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8/19/2025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583436" y="3143250"/>
            <a:ext cx="4270248" cy="259677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4F7D4976-E339-4826-83B7-FBD03F55ECF8}" type="datetimeFigureOut">
              <a:rPr lang="en-US" dirty="0"/>
              <a:t>8/19/2025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da-DK"/>
              <a:t>Klik for at redigere titeltypografien i masteren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8/19/2025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8/19/2025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9" name="Date Placeholder 8"/>
          <p:cNvSpPr>
            <a:spLocks noGrp="1"/>
          </p:cNvSpPr>
          <p:nvPr>
            <p:ph type="dt" sz="half" idx="10"/>
          </p:nvPr>
        </p:nvSpPr>
        <p:spPr/>
        <p:txBody>
          <a:bodyPr/>
          <a:lstStyle/>
          <a:p>
            <a:fld id="{D1BE4249-C0D0-4B06-8692-E8BB871AF643}" type="datetimeFigureOut">
              <a:rPr lang="en-US" dirty="0"/>
              <a:t>8/19/2025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8/19/2025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8/19/2025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19501C6-F015-4273-AF88-E0F6C8538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A677DB7-5829-45BD-9754-5EC484CC42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5D29D12-4947-4D48-BDEB-AE5B6A4F6019}"/>
              </a:ext>
            </a:extLst>
          </p:cNvPr>
          <p:cNvSpPr>
            <a:spLocks noGrp="1"/>
          </p:cNvSpPr>
          <p:nvPr>
            <p:ph type="ctrTitle"/>
          </p:nvPr>
        </p:nvSpPr>
        <p:spPr>
          <a:xfrm>
            <a:off x="804672" y="2404872"/>
            <a:ext cx="3044950" cy="1627792"/>
          </a:xfrm>
        </p:spPr>
        <p:txBody>
          <a:bodyPr>
            <a:normAutofit/>
          </a:bodyPr>
          <a:lstStyle/>
          <a:p>
            <a:r>
              <a:rPr lang="da-DK" sz="2800"/>
              <a:t>NF Biologi</a:t>
            </a:r>
          </a:p>
        </p:txBody>
      </p:sp>
      <p:sp>
        <p:nvSpPr>
          <p:cNvPr id="3" name="Undertitel 2">
            <a:extLst>
              <a:ext uri="{FF2B5EF4-FFF2-40B4-BE49-F238E27FC236}">
                <a16:creationId xmlns:a16="http://schemas.microsoft.com/office/drawing/2014/main" id="{2E3A19C5-6A82-4B2B-9619-C17B67B168C1}"/>
              </a:ext>
            </a:extLst>
          </p:cNvPr>
          <p:cNvSpPr>
            <a:spLocks noGrp="1"/>
          </p:cNvSpPr>
          <p:nvPr>
            <p:ph type="subTitle" idx="1"/>
          </p:nvPr>
        </p:nvSpPr>
        <p:spPr>
          <a:xfrm>
            <a:off x="1121822" y="4352544"/>
            <a:ext cx="2410650" cy="1239894"/>
          </a:xfrm>
        </p:spPr>
        <p:txBody>
          <a:bodyPr>
            <a:normAutofit/>
          </a:bodyPr>
          <a:lstStyle/>
          <a:p>
            <a:endParaRPr lang="da-DK" sz="1800">
              <a:solidFill>
                <a:srgbClr val="FFFFFF"/>
              </a:solidFill>
            </a:endParaRPr>
          </a:p>
        </p:txBody>
      </p:sp>
      <p:pic>
        <p:nvPicPr>
          <p:cNvPr id="4" name="Billede 3">
            <a:extLst>
              <a:ext uri="{FF2B5EF4-FFF2-40B4-BE49-F238E27FC236}">
                <a16:creationId xmlns:a16="http://schemas.microsoft.com/office/drawing/2014/main" id="{2F399CCE-F1E5-432A-9B98-28D94E95B785}"/>
              </a:ext>
            </a:extLst>
          </p:cNvPr>
          <p:cNvPicPr>
            <a:picLocks noChangeAspect="1"/>
          </p:cNvPicPr>
          <p:nvPr/>
        </p:nvPicPr>
        <p:blipFill>
          <a:blip r:embed="rId2"/>
          <a:stretch>
            <a:fillRect/>
          </a:stretch>
        </p:blipFill>
        <p:spPr>
          <a:xfrm>
            <a:off x="6339328" y="640080"/>
            <a:ext cx="4167640" cy="5263134"/>
          </a:xfrm>
          <a:prstGeom prst="rect">
            <a:avLst/>
          </a:prstGeom>
        </p:spPr>
      </p:pic>
    </p:spTree>
    <p:extLst>
      <p:ext uri="{BB962C8B-B14F-4D97-AF65-F5344CB8AC3E}">
        <p14:creationId xmlns:p14="http://schemas.microsoft.com/office/powerpoint/2010/main" val="7945592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FBD451-5E3C-4EA6-AB66-59F7D0417F32}"/>
              </a:ext>
            </a:extLst>
          </p:cNvPr>
          <p:cNvSpPr>
            <a:spLocks noGrp="1"/>
          </p:cNvSpPr>
          <p:nvPr>
            <p:ph type="title"/>
          </p:nvPr>
        </p:nvSpPr>
        <p:spPr/>
        <p:txBody>
          <a:bodyPr/>
          <a:lstStyle/>
          <a:p>
            <a:r>
              <a:rPr lang="da-DK" dirty="0"/>
              <a:t>Kernestof og temaer</a:t>
            </a:r>
          </a:p>
        </p:txBody>
      </p:sp>
      <p:sp>
        <p:nvSpPr>
          <p:cNvPr id="3" name="Pladsholder til indhold 2">
            <a:extLst>
              <a:ext uri="{FF2B5EF4-FFF2-40B4-BE49-F238E27FC236}">
                <a16:creationId xmlns:a16="http://schemas.microsoft.com/office/drawing/2014/main" id="{B0845897-79DB-4776-A3BE-A6A87ED7F45C}"/>
              </a:ext>
            </a:extLst>
          </p:cNvPr>
          <p:cNvSpPr>
            <a:spLocks noGrp="1"/>
          </p:cNvSpPr>
          <p:nvPr>
            <p:ph idx="1"/>
          </p:nvPr>
        </p:nvSpPr>
        <p:spPr>
          <a:xfrm>
            <a:off x="239776" y="2355342"/>
            <a:ext cx="9838944" cy="4047236"/>
          </a:xfrm>
        </p:spPr>
        <p:txBody>
          <a:bodyPr/>
          <a:lstStyle/>
          <a:p>
            <a:r>
              <a:rPr lang="da-DK" dirty="0"/>
              <a:t>Kernestoffet er udvalgte områder inden for hvert af følgende: </a:t>
            </a:r>
          </a:p>
          <a:p>
            <a:pPr lvl="1"/>
            <a:r>
              <a:rPr lang="da-DK" dirty="0"/>
              <a:t>biologiske makromolekyler og deres biologiske betydning </a:t>
            </a:r>
          </a:p>
          <a:p>
            <a:pPr lvl="1"/>
            <a:r>
              <a:rPr lang="da-DK" dirty="0"/>
              <a:t>cellers opbygning, celleorganellernes funktion, cellulære processer og enzymer </a:t>
            </a:r>
          </a:p>
          <a:p>
            <a:pPr lvl="1"/>
            <a:r>
              <a:rPr lang="da-DK" dirty="0"/>
              <a:t>genetik og DNA’s rolle bioteknologiske metoder og deres anvendelse </a:t>
            </a:r>
          </a:p>
          <a:p>
            <a:pPr lvl="1"/>
            <a:r>
              <a:rPr lang="da-DK" dirty="0"/>
              <a:t>organsystemers opbygning og funktion </a:t>
            </a:r>
          </a:p>
          <a:p>
            <a:pPr lvl="1"/>
            <a:r>
              <a:rPr lang="da-DK" dirty="0"/>
              <a:t>økologi, herunder samspil mellem arter, mellem arter og deres omgivende miljø samt biodiversitet</a:t>
            </a:r>
          </a:p>
        </p:txBody>
      </p:sp>
      <p:sp>
        <p:nvSpPr>
          <p:cNvPr id="4" name="Rektangel 3">
            <a:extLst>
              <a:ext uri="{FF2B5EF4-FFF2-40B4-BE49-F238E27FC236}">
                <a16:creationId xmlns:a16="http://schemas.microsoft.com/office/drawing/2014/main" id="{47D1490C-FAB1-44D4-ABD1-8B088E5049CF}"/>
              </a:ext>
            </a:extLst>
          </p:cNvPr>
          <p:cNvSpPr/>
          <p:nvPr/>
        </p:nvSpPr>
        <p:spPr>
          <a:xfrm>
            <a:off x="9814560" y="4378960"/>
            <a:ext cx="2489200" cy="2479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1: Hvad består Verden af?</a:t>
            </a:r>
          </a:p>
          <a:p>
            <a:pPr algn="ctr"/>
            <a:r>
              <a:rPr lang="da-DK" dirty="0"/>
              <a:t>2: Regnskoven</a:t>
            </a:r>
          </a:p>
          <a:p>
            <a:pPr algn="ctr"/>
            <a:r>
              <a:rPr lang="da-DK" dirty="0"/>
              <a:t>3: Kost og befolkning</a:t>
            </a:r>
          </a:p>
          <a:p>
            <a:pPr algn="ctr"/>
            <a:r>
              <a:rPr lang="da-DK" dirty="0"/>
              <a:t>4: Energi</a:t>
            </a:r>
          </a:p>
          <a:p>
            <a:pPr algn="ctr"/>
            <a:r>
              <a:rPr lang="da-DK" i="1" dirty="0"/>
              <a:t>5: Genetik</a:t>
            </a:r>
          </a:p>
        </p:txBody>
      </p:sp>
    </p:spTree>
    <p:extLst>
      <p:ext uri="{BB962C8B-B14F-4D97-AF65-F5344CB8AC3E}">
        <p14:creationId xmlns:p14="http://schemas.microsoft.com/office/powerpoint/2010/main" val="248010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CF7B68-7397-4F8A-8C7D-380E54E20BB4}"/>
              </a:ext>
            </a:extLst>
          </p:cNvPr>
          <p:cNvSpPr>
            <a:spLocks noGrp="1"/>
          </p:cNvSpPr>
          <p:nvPr>
            <p:ph type="title"/>
          </p:nvPr>
        </p:nvSpPr>
        <p:spPr/>
        <p:txBody>
          <a:bodyPr/>
          <a:lstStyle/>
          <a:p>
            <a:r>
              <a:rPr lang="da-DK" dirty="0"/>
              <a:t>Lektier </a:t>
            </a:r>
          </a:p>
        </p:txBody>
      </p:sp>
      <p:sp>
        <p:nvSpPr>
          <p:cNvPr id="3" name="Pladsholder til indhold 2">
            <a:extLst>
              <a:ext uri="{FF2B5EF4-FFF2-40B4-BE49-F238E27FC236}">
                <a16:creationId xmlns:a16="http://schemas.microsoft.com/office/drawing/2014/main" id="{9F5F865E-A086-45A7-8188-569C45B63793}"/>
              </a:ext>
            </a:extLst>
          </p:cNvPr>
          <p:cNvSpPr>
            <a:spLocks noGrp="1"/>
          </p:cNvSpPr>
          <p:nvPr>
            <p:ph idx="1"/>
          </p:nvPr>
        </p:nvSpPr>
        <p:spPr/>
        <p:txBody>
          <a:bodyPr/>
          <a:lstStyle/>
          <a:p>
            <a:r>
              <a:rPr lang="da-DK" dirty="0"/>
              <a:t>5 sider pr blok</a:t>
            </a:r>
          </a:p>
          <a:p>
            <a:r>
              <a:rPr lang="da-DK" dirty="0"/>
              <a:t>Elevønsker til lektierne?</a:t>
            </a:r>
          </a:p>
          <a:p>
            <a:r>
              <a:rPr lang="da-DK" dirty="0"/>
              <a:t>Figurlektier</a:t>
            </a:r>
          </a:p>
        </p:txBody>
      </p:sp>
    </p:spTree>
    <p:extLst>
      <p:ext uri="{BB962C8B-B14F-4D97-AF65-F5344CB8AC3E}">
        <p14:creationId xmlns:p14="http://schemas.microsoft.com/office/powerpoint/2010/main" val="4066177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ECE651-0C06-4494-9D52-DA7A25DBC0B2}"/>
              </a:ext>
            </a:extLst>
          </p:cNvPr>
          <p:cNvSpPr>
            <a:spLocks noGrp="1"/>
          </p:cNvSpPr>
          <p:nvPr>
            <p:ph type="title"/>
          </p:nvPr>
        </p:nvSpPr>
        <p:spPr/>
        <p:txBody>
          <a:bodyPr/>
          <a:lstStyle/>
          <a:p>
            <a:r>
              <a:rPr lang="da-DK" dirty="0"/>
              <a:t>Afleveringer</a:t>
            </a:r>
          </a:p>
        </p:txBody>
      </p:sp>
      <p:sp>
        <p:nvSpPr>
          <p:cNvPr id="3" name="Pladsholder til indhold 2">
            <a:extLst>
              <a:ext uri="{FF2B5EF4-FFF2-40B4-BE49-F238E27FC236}">
                <a16:creationId xmlns:a16="http://schemas.microsoft.com/office/drawing/2014/main" id="{940B8E30-BC20-4D15-AA16-CBD24ECA842D}"/>
              </a:ext>
            </a:extLst>
          </p:cNvPr>
          <p:cNvSpPr>
            <a:spLocks noGrp="1"/>
          </p:cNvSpPr>
          <p:nvPr>
            <p:ph idx="1"/>
          </p:nvPr>
        </p:nvSpPr>
        <p:spPr>
          <a:xfrm>
            <a:off x="2231136" y="2638044"/>
            <a:ext cx="7729728" cy="4134896"/>
          </a:xfrm>
        </p:spPr>
        <p:txBody>
          <a:bodyPr>
            <a:normAutofit/>
          </a:bodyPr>
          <a:lstStyle/>
          <a:p>
            <a:r>
              <a:rPr lang="da-DK" dirty="0"/>
              <a:t>12 timers elevtid + tid til det afsluttende skriftlige produkt</a:t>
            </a:r>
          </a:p>
          <a:p>
            <a:endParaRPr lang="da-DK" dirty="0"/>
          </a:p>
          <a:p>
            <a:r>
              <a:rPr lang="da-DK" dirty="0"/>
              <a:t>Skriftlighed i faget omfatter arbejde med fagets forskellige genrer og er en væsentlig del af læreprocessen. Skriftlighed omfatter blandt andet følgende: </a:t>
            </a:r>
          </a:p>
          <a:p>
            <a:pPr lvl="1"/>
            <a:r>
              <a:rPr lang="da-DK" dirty="0"/>
              <a:t>journaler og rapporter over eksperimentelt arbejde, feltarbejde eller andet empiribaseret arbejde </a:t>
            </a:r>
          </a:p>
          <a:p>
            <a:r>
              <a:rPr lang="da-DK" dirty="0"/>
              <a:t>Ca. 3 rapporter á 3 timers elevtid hver</a:t>
            </a:r>
          </a:p>
          <a:p>
            <a:r>
              <a:rPr lang="da-DK" dirty="0"/>
              <a:t>Ca. 2 mindre opgaver á 1,5 time hver</a:t>
            </a:r>
          </a:p>
          <a:p>
            <a:r>
              <a:rPr lang="da-DK" dirty="0"/>
              <a:t>Det afsluttende skriftlige produkt (5 timer)</a:t>
            </a:r>
          </a:p>
        </p:txBody>
      </p:sp>
    </p:spTree>
    <p:extLst>
      <p:ext uri="{BB962C8B-B14F-4D97-AF65-F5344CB8AC3E}">
        <p14:creationId xmlns:p14="http://schemas.microsoft.com/office/powerpoint/2010/main" val="2542701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BE8A99-0AFD-4906-B23D-B5173AC09CFC}"/>
              </a:ext>
            </a:extLst>
          </p:cNvPr>
          <p:cNvSpPr>
            <a:spLocks noGrp="1"/>
          </p:cNvSpPr>
          <p:nvPr>
            <p:ph type="title"/>
          </p:nvPr>
        </p:nvSpPr>
        <p:spPr>
          <a:xfrm>
            <a:off x="0" y="-70747"/>
            <a:ext cx="7729728" cy="1188720"/>
          </a:xfrm>
        </p:spPr>
        <p:txBody>
          <a:bodyPr/>
          <a:lstStyle/>
          <a:p>
            <a:r>
              <a:rPr lang="da-DK" dirty="0"/>
              <a:t>eksamen</a:t>
            </a:r>
          </a:p>
        </p:txBody>
      </p:sp>
      <p:sp>
        <p:nvSpPr>
          <p:cNvPr id="3" name="Pladsholder til indhold 2">
            <a:extLst>
              <a:ext uri="{FF2B5EF4-FFF2-40B4-BE49-F238E27FC236}">
                <a16:creationId xmlns:a16="http://schemas.microsoft.com/office/drawing/2014/main" id="{66A31420-E6D0-409A-9735-F4612ACDA877}"/>
              </a:ext>
            </a:extLst>
          </p:cNvPr>
          <p:cNvSpPr>
            <a:spLocks noGrp="1"/>
          </p:cNvSpPr>
          <p:nvPr>
            <p:ph idx="1"/>
          </p:nvPr>
        </p:nvSpPr>
        <p:spPr>
          <a:xfrm>
            <a:off x="0" y="1117974"/>
            <a:ext cx="12192000" cy="5740026"/>
          </a:xfrm>
        </p:spPr>
        <p:txBody>
          <a:bodyPr>
            <a:normAutofit fontScale="92500" lnSpcReduction="20000"/>
          </a:bodyPr>
          <a:lstStyle/>
          <a:p>
            <a:r>
              <a:rPr lang="da-DK" dirty="0"/>
              <a:t>Fællesfaglig i april (uge 17)</a:t>
            </a:r>
          </a:p>
          <a:p>
            <a:endParaRPr lang="da-DK" dirty="0"/>
          </a:p>
          <a:p>
            <a:r>
              <a:rPr lang="da-DK" b="1" dirty="0"/>
              <a:t>Særfaglig eksamen (lodtrækning mellem de 3 fag) i alm. eksamensperiode. </a:t>
            </a:r>
          </a:p>
          <a:p>
            <a:r>
              <a:rPr lang="da-DK" dirty="0"/>
              <a:t>Der afholdes en mundtlig prøve på grundlag af en opgave udarbejdet af eksaminator i det udtrukne fag.</a:t>
            </a:r>
          </a:p>
          <a:p>
            <a:r>
              <a:rPr lang="da-DK" dirty="0"/>
              <a:t>Opgaven indeholder en overskrift, angivelse af eksperimentelt arbejde, feltarbejde eller andet empiribaseret arbejde, der skal inddrages, en kort præciserende tekst samt bilagsmateriale i form af figurer, forsøgsdata og lignende. </a:t>
            </a:r>
          </a:p>
          <a:p>
            <a:r>
              <a:rPr lang="da-DK" dirty="0"/>
              <a:t>Bilagsmaterialet skal kunne danne basis for faglig uddybning og perspektivering ved inddragelse af undervisningens kernestof og supplerende stof og feltarbejdet, det eksperimentelle eller andet empiribaseret arbejde. Bilagsmaterialet skal have et omfang, så hele materialet kan forventes inddraget under eksaminationen. </a:t>
            </a:r>
          </a:p>
          <a:p>
            <a:r>
              <a:rPr lang="da-DK" dirty="0"/>
              <a:t>Opgaverne skal tilsammen i al væsentlighed dække de faglige mål, kernestof og supplerende stof indenfor det udtrukne fag.</a:t>
            </a:r>
          </a:p>
          <a:p>
            <a:r>
              <a:rPr lang="da-DK" dirty="0"/>
              <a:t>Det enkelte eksperimentelle arbejde, feltarbejde eller andet empiribaserede arbejde kan danne udgangspunkt for flere opgaver og kombineres med forskelligt bilagsmateriale. </a:t>
            </a:r>
          </a:p>
          <a:p>
            <a:r>
              <a:rPr lang="da-DK" dirty="0"/>
              <a:t>Hver opgave må anvendes tre gange. </a:t>
            </a:r>
          </a:p>
          <a:p>
            <a:r>
              <a:rPr lang="da-DK" dirty="0"/>
              <a:t>Der inddrages eksperimentelt arbejde, feltarbejde eller andet empiribaseret arbejde i alle opgaver. </a:t>
            </a:r>
          </a:p>
          <a:p>
            <a:r>
              <a:rPr lang="da-DK" dirty="0"/>
              <a:t>Opgaverne uden bilag skal være kendte af eksaminanderne inden prøven. </a:t>
            </a:r>
          </a:p>
          <a:p>
            <a:r>
              <a:rPr lang="da-DK" dirty="0"/>
              <a:t>Eksaminationstiden er ca. 24 minutter. Der gives ca. 24 minutters forberedelsestid. </a:t>
            </a:r>
          </a:p>
          <a:p>
            <a:r>
              <a:rPr lang="da-DK" dirty="0"/>
              <a:t>Opgaven med bilagsmateriale udleveres ved forberedelsestidens start. Prøven indledes med eksaminandens korte præsentation og former sig dernæst som en samtale mellem eksaminand og eksaminator. Bilagsmaterialet og det til opgaven knyttede eksperimentelle arbejde, feltarbejde eller andet empiribaserede arbejde skal inddrages i eksaminationen. </a:t>
            </a:r>
          </a:p>
        </p:txBody>
      </p:sp>
    </p:spTree>
    <p:extLst>
      <p:ext uri="{BB962C8B-B14F-4D97-AF65-F5344CB8AC3E}">
        <p14:creationId xmlns:p14="http://schemas.microsoft.com/office/powerpoint/2010/main" val="2201764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0BC02B-31D3-4A4C-BCFA-FB8BE09DC639}"/>
              </a:ext>
            </a:extLst>
          </p:cNvPr>
          <p:cNvSpPr>
            <a:spLocks noGrp="1"/>
          </p:cNvSpPr>
          <p:nvPr>
            <p:ph type="ctrTitle"/>
          </p:nvPr>
        </p:nvSpPr>
        <p:spPr/>
        <p:txBody>
          <a:bodyPr/>
          <a:lstStyle/>
          <a:p>
            <a:r>
              <a:rPr lang="da-DK" dirty="0"/>
              <a:t>Hvad består verden af?</a:t>
            </a:r>
          </a:p>
        </p:txBody>
      </p:sp>
      <p:sp>
        <p:nvSpPr>
          <p:cNvPr id="3" name="Undertitel 2">
            <a:extLst>
              <a:ext uri="{FF2B5EF4-FFF2-40B4-BE49-F238E27FC236}">
                <a16:creationId xmlns:a16="http://schemas.microsoft.com/office/drawing/2014/main" id="{4B7EBA25-78E3-4AFF-8279-E3508B3E248D}"/>
              </a:ext>
            </a:extLst>
          </p:cNvPr>
          <p:cNvSpPr>
            <a:spLocks noGrp="1"/>
          </p:cNvSpPr>
          <p:nvPr>
            <p:ph type="subTitle" idx="1"/>
          </p:nvPr>
        </p:nvSpPr>
        <p:spPr/>
        <p:txBody>
          <a:bodyPr/>
          <a:lstStyle/>
          <a:p>
            <a:endParaRPr lang="da-DK" dirty="0"/>
          </a:p>
        </p:txBody>
      </p:sp>
    </p:spTree>
    <p:extLst>
      <p:ext uri="{BB962C8B-B14F-4D97-AF65-F5344CB8AC3E}">
        <p14:creationId xmlns:p14="http://schemas.microsoft.com/office/powerpoint/2010/main" val="2408915381"/>
      </p:ext>
    </p:extLst>
  </p:cSld>
  <p:clrMapOvr>
    <a:masterClrMapping/>
  </p:clrMapOvr>
</p:sld>
</file>

<file path=ppt/theme/theme1.xml><?xml version="1.0" encoding="utf-8"?>
<a:theme xmlns:a="http://schemas.openxmlformats.org/drawingml/2006/main" name="Pakk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TM10001115[[fn=Pakke]]</Template>
  <TotalTime>87</TotalTime>
  <Words>419</Words>
  <Application>Microsoft Office PowerPoint</Application>
  <PresentationFormat>Widescreen</PresentationFormat>
  <Paragraphs>40</Paragraphs>
  <Slides>6</Slides>
  <Notes>0</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6</vt:i4>
      </vt:variant>
    </vt:vector>
  </HeadingPairs>
  <TitlesOfParts>
    <vt:vector size="9" baseType="lpstr">
      <vt:lpstr>Arial</vt:lpstr>
      <vt:lpstr>Gill Sans MT</vt:lpstr>
      <vt:lpstr>Pakke</vt:lpstr>
      <vt:lpstr>NF Biologi</vt:lpstr>
      <vt:lpstr>Kernestof og temaer</vt:lpstr>
      <vt:lpstr>Lektier </vt:lpstr>
      <vt:lpstr>Afleveringer</vt:lpstr>
      <vt:lpstr>eksamen</vt:lpstr>
      <vt:lpstr>Hvad består verden af?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NF Biologi</dc:title>
  <dc:creator>Alok</dc:creator>
  <cp:lastModifiedBy>Alok Shukla</cp:lastModifiedBy>
  <cp:revision>1</cp:revision>
  <dcterms:created xsi:type="dcterms:W3CDTF">2021-08-13T06:25:41Z</dcterms:created>
  <dcterms:modified xsi:type="dcterms:W3CDTF">2025-08-19T09:09:31Z</dcterms:modified>
</cp:coreProperties>
</file>