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84" r:id="rId3"/>
    <p:sldId id="267" r:id="rId4"/>
    <p:sldId id="285" r:id="rId5"/>
    <p:sldId id="264"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D71D08-0ABD-4144-A399-FF6021D93118}" v="1009" dt="2025-08-16T09:21:31.8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672"/>
    <p:restoredTop sz="89660"/>
  </p:normalViewPr>
  <p:slideViewPr>
    <p:cSldViewPr snapToGrid="0" snapToObjects="1">
      <p:cViewPr varScale="1">
        <p:scale>
          <a:sx n="100" d="100"/>
          <a:sy n="100" d="100"/>
        </p:scale>
        <p:origin x="1616" y="1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E2EAA2-9F34-8746-8C07-BB03E600AF9C}" type="datetimeFigureOut">
              <a:rPr lang="da-DK" smtClean="0"/>
              <a:t>16.08.2025</a:t>
            </a:fld>
            <a:endParaRPr lang="da-DK"/>
          </a:p>
        </p:txBody>
      </p:sp>
      <p:sp>
        <p:nvSpPr>
          <p:cNvPr id="4" name="Pladsholder til slidebille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A44C26-CD9A-7D4B-9C82-1C94B7F085CD}" type="slidenum">
              <a:rPr lang="da-DK" smtClean="0"/>
              <a:t>‹nr.›</a:t>
            </a:fld>
            <a:endParaRPr lang="da-DK"/>
          </a:p>
        </p:txBody>
      </p:sp>
    </p:spTree>
    <p:extLst>
      <p:ext uri="{BB962C8B-B14F-4D97-AF65-F5344CB8AC3E}">
        <p14:creationId xmlns:p14="http://schemas.microsoft.com/office/powerpoint/2010/main" val="2317838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93E4AAA4-6363-4581-962D-1ACCC2D600C5}" type="slidenum">
              <a:rPr lang="en-US" smtClean="0"/>
              <a:t>‹nr.›</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da-DK"/>
              <a:t>Klik for at redigere i masteren</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8/16/25</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D140825E-4A15-4D39-8176-1F07E904CB30}" type="datetimeFigureOut">
              <a:rPr lang="en-US" smtClean="0"/>
              <a:t>8/16/25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E4AAA4-6363-4581-962D-1ACCC2D600C5}" type="slidenum">
              <a:rPr lang="en-US" smtClean="0"/>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da-DK"/>
              <a:t>Klik for at redigere i masteren</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D140825E-4A15-4D39-8176-1F07E904CB30}" type="datetimeFigureOut">
              <a:rPr lang="en-US" smtClean="0"/>
              <a:t>8/16/25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‹nr.›</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da-DK"/>
              <a:t>Klik for at redigere i masteren</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a:xfrm>
            <a:off x="3886124" y="6288741"/>
            <a:ext cx="1887537" cy="365125"/>
          </a:xfrm>
        </p:spPr>
        <p:txBody>
          <a:bodyPr/>
          <a:lstStyle/>
          <a:p>
            <a:fld id="{D140825E-4A15-4D39-8176-1F07E904CB30}" type="datetimeFigureOut">
              <a:rPr lang="en-US" smtClean="0"/>
              <a:t>8/16/25</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‹nr.›</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Træk billede til pladsholder, eller klik på symbol for at tilføje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Billede med billedtekst,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da-DK"/>
              <a:t>Klik for at redigere i masteren</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Træk billede til pladsholder, eller klik på symbol for at tilføje</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8/16/25</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‹nr.›</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Billede over billedteks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da-DK"/>
              <a:t>Klik for at redigere i masteren</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Træk billede til pladsholder, eller klik på symbol for at tilføje</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8/16/25</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‹nr.›</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da-DK"/>
              <a:t>Klik for at redigere i masteren</a:t>
            </a:r>
            <a:endParaRPr/>
          </a:p>
        </p:txBody>
      </p:sp>
      <p:sp>
        <p:nvSpPr>
          <p:cNvPr id="3" name="Vertical Text Placeholder 2"/>
          <p:cNvSpPr>
            <a:spLocks noGrp="1"/>
          </p:cNvSpPr>
          <p:nvPr>
            <p:ph type="body" orient="vert" idx="1"/>
          </p:nvPr>
        </p:nvSpPr>
        <p:spPr/>
        <p:txBody>
          <a:bodyPr vert="eaVert"/>
          <a:lstStyle>
            <a:lvl5pPr>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8/16/25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‹nr.›</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da-DK"/>
              <a:t>Klik for at redigere i masteren</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8/16/25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da-DK"/>
              <a:t>Klik for at redigere i masteren</a:t>
            </a:r>
            <a:endParaRPr/>
          </a:p>
        </p:txBody>
      </p:sp>
      <p:sp>
        <p:nvSpPr>
          <p:cNvPr id="3" name="Content Placeholder 2"/>
          <p:cNvSpPr>
            <a:spLocks noGrp="1"/>
          </p:cNvSpPr>
          <p:nvPr>
            <p:ph idx="1"/>
          </p:nvPr>
        </p:nvSpPr>
        <p:spPr/>
        <p:txBody>
          <a:bodyPr/>
          <a:lstStyle>
            <a:lvl5pPr>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8/16/25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da-DK"/>
              <a:t>Klik for at redigere i masteren</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D140825E-4A15-4D39-8176-1F07E904CB30}" type="datetimeFigureOut">
              <a:rPr lang="en-US" smtClean="0"/>
              <a:t>8/16/25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da-DK"/>
              <a:t>Klik for at redigere i masteren</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8/16/25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da-DK"/>
              <a:t>Klik for at redigere i masteren</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7" name="Date Placeholder 6"/>
          <p:cNvSpPr>
            <a:spLocks noGrp="1"/>
          </p:cNvSpPr>
          <p:nvPr>
            <p:ph type="dt" sz="half" idx="10"/>
          </p:nvPr>
        </p:nvSpPr>
        <p:spPr/>
        <p:txBody>
          <a:bodyPr/>
          <a:lstStyle/>
          <a:p>
            <a:fld id="{D140825E-4A15-4D39-8176-1F07E904CB30}" type="datetimeFigureOut">
              <a:rPr lang="en-US" smtClean="0"/>
              <a:t>8/16/25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E4AAA4-6363-4581-962D-1ACCC2D600C5}" type="slidenum">
              <a:rPr lang="en-US" smtClean="0"/>
              <a:t>‹nr.›</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indhold, øverst og neders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da-DK"/>
              <a:t>Klik for at redigere i masteren</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8/16/25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‹nr.›</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indhold">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da-DK"/>
              <a:t>Klik for at redigere i masteren</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8/16/25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‹nr.›</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indhold">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da-DK"/>
              <a:t>Klik for at redigere i masteren</a:t>
            </a:r>
            <a:endParaRPr/>
          </a:p>
        </p:txBody>
      </p:sp>
      <p:sp>
        <p:nvSpPr>
          <p:cNvPr id="5" name="Date Placeholder 4"/>
          <p:cNvSpPr>
            <a:spLocks noGrp="1"/>
          </p:cNvSpPr>
          <p:nvPr>
            <p:ph type="dt" sz="half" idx="10"/>
          </p:nvPr>
        </p:nvSpPr>
        <p:spPr/>
        <p:txBody>
          <a:bodyPr/>
          <a:lstStyle/>
          <a:p>
            <a:fld id="{D140825E-4A15-4D39-8176-1F07E904CB30}" type="datetimeFigureOut">
              <a:rPr lang="en-US" smtClean="0"/>
              <a:t>8/16/25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‹nr.›</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da-DK"/>
              <a:t>Klik for at redigere i masteren</a:t>
            </a:r>
            <a:endParaRPr/>
          </a:p>
        </p:txBody>
      </p:sp>
      <p:sp>
        <p:nvSpPr>
          <p:cNvPr id="3" name="Date Placeholder 2"/>
          <p:cNvSpPr>
            <a:spLocks noGrp="1"/>
          </p:cNvSpPr>
          <p:nvPr>
            <p:ph type="dt" sz="half" idx="10"/>
          </p:nvPr>
        </p:nvSpPr>
        <p:spPr/>
        <p:txBody>
          <a:bodyPr/>
          <a:lstStyle/>
          <a:p>
            <a:fld id="{D140825E-4A15-4D39-8176-1F07E904CB30}" type="datetimeFigureOut">
              <a:rPr lang="en-US" smtClean="0"/>
              <a:t>8/16/25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E4AAA4-6363-4581-962D-1ACCC2D600C5}"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da-DK"/>
              <a:t>Klik for at redigere i masteren</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D140825E-4A15-4D39-8176-1F07E904CB30}" type="datetimeFigureOut">
              <a:rPr lang="en-US" smtClean="0"/>
              <a:t>8/16/25</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93E4AAA4-6363-4581-962D-1ACCC2D600C5}"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studiepraktik.d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03056" y="2492375"/>
            <a:ext cx="8059894" cy="1470025"/>
          </a:xfrm>
        </p:spPr>
        <p:txBody>
          <a:bodyPr/>
          <a:lstStyle/>
          <a:p>
            <a:pPr algn="l"/>
            <a:r>
              <a:rPr lang="da-DK" dirty="0"/>
              <a:t>Information om praktikmuligheder 2025-2026</a:t>
            </a:r>
          </a:p>
        </p:txBody>
      </p:sp>
      <p:sp>
        <p:nvSpPr>
          <p:cNvPr id="3" name="Undertitel 2"/>
          <p:cNvSpPr>
            <a:spLocks noGrp="1"/>
          </p:cNvSpPr>
          <p:nvPr>
            <p:ph type="subTitle" idx="1"/>
          </p:nvPr>
        </p:nvSpPr>
        <p:spPr/>
        <p:txBody>
          <a:bodyPr/>
          <a:lstStyle/>
          <a:p>
            <a:r>
              <a:rPr lang="da-DK" dirty="0"/>
              <a:t>Aalborghus Gymnasium</a:t>
            </a:r>
          </a:p>
        </p:txBody>
      </p:sp>
    </p:spTree>
    <p:extLst>
      <p:ext uri="{BB962C8B-B14F-4D97-AF65-F5344CB8AC3E}">
        <p14:creationId xmlns:p14="http://schemas.microsoft.com/office/powerpoint/2010/main" val="3529686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F936CB-F97F-5208-B12C-108F04A4DD92}"/>
              </a:ext>
            </a:extLst>
          </p:cNvPr>
          <p:cNvSpPr>
            <a:spLocks noGrp="1"/>
          </p:cNvSpPr>
          <p:nvPr>
            <p:ph type="title"/>
          </p:nvPr>
        </p:nvSpPr>
        <p:spPr>
          <a:xfrm>
            <a:off x="779463" y="381000"/>
            <a:ext cx="7583487" cy="723900"/>
          </a:xfrm>
        </p:spPr>
        <p:txBody>
          <a:bodyPr/>
          <a:lstStyle/>
          <a:p>
            <a:r>
              <a:rPr lang="da-DK" dirty="0"/>
              <a:t>Studiepraktik – uge 43</a:t>
            </a:r>
          </a:p>
        </p:txBody>
      </p:sp>
      <p:sp>
        <p:nvSpPr>
          <p:cNvPr id="3" name="Pladsholder til indhold 2">
            <a:extLst>
              <a:ext uri="{FF2B5EF4-FFF2-40B4-BE49-F238E27FC236}">
                <a16:creationId xmlns:a16="http://schemas.microsoft.com/office/drawing/2014/main" id="{56943CA3-952D-9295-2FE7-3EAA44225B98}"/>
              </a:ext>
            </a:extLst>
          </p:cNvPr>
          <p:cNvSpPr>
            <a:spLocks noGrp="1"/>
          </p:cNvSpPr>
          <p:nvPr>
            <p:ph idx="1"/>
          </p:nvPr>
        </p:nvSpPr>
        <p:spPr>
          <a:xfrm>
            <a:off x="779463" y="1193800"/>
            <a:ext cx="7583487" cy="5283200"/>
          </a:xfrm>
        </p:spPr>
        <p:txBody>
          <a:bodyPr>
            <a:normAutofit fontScale="92500" lnSpcReduction="20000"/>
          </a:bodyPr>
          <a:lstStyle/>
          <a:p>
            <a:r>
              <a:rPr lang="da-DK" dirty="0"/>
              <a:t>Foregår d. 22.10-24.10 (onsdag til fredag i uge 43) på stort set alle videregående uddannelser i hele Danmark</a:t>
            </a:r>
          </a:p>
          <a:p>
            <a:r>
              <a:rPr lang="da-DK" dirty="0"/>
              <a:t>Nogle praktikker varer to dage, andre tre dage</a:t>
            </a:r>
          </a:p>
          <a:p>
            <a:r>
              <a:rPr lang="da-DK" dirty="0"/>
              <a:t>Det er en mulighed for at afprøve en uddannelse, som man overvejer at søge ind på.</a:t>
            </a:r>
          </a:p>
          <a:p>
            <a:r>
              <a:rPr lang="da-DK" dirty="0"/>
              <a:t>Man skal oprette sig som bruger på </a:t>
            </a:r>
            <a:r>
              <a:rPr lang="da-DK" dirty="0">
                <a:hlinkClick r:id="rId2"/>
              </a:rPr>
              <a:t>https://www.studiepraktik.dk/</a:t>
            </a:r>
            <a:r>
              <a:rPr lang="da-DK" dirty="0"/>
              <a:t> og i perioden 5.-14. september kan man søge om en studiepraktikplads. Man kan søge op til otte forskellige steder, men kan kun få ét ønske opfyldt. Pladserne tildeles ved lodtrækning.</a:t>
            </a:r>
          </a:p>
          <a:p>
            <a:r>
              <a:rPr lang="da-DK" dirty="0"/>
              <a:t>Den 22. september får man besked om man har fået tildelt en studiepraktikplads. Herefter skal man bekræfte, at man vil tage imod pladsen inden d. 28. september ellers gives pladsen til en anden.</a:t>
            </a:r>
          </a:p>
          <a:p>
            <a:r>
              <a:rPr lang="da-DK" dirty="0"/>
              <a:t>Fravær godskrives</a:t>
            </a:r>
          </a:p>
          <a:p>
            <a:endParaRPr lang="da-DK" dirty="0"/>
          </a:p>
        </p:txBody>
      </p:sp>
    </p:spTree>
    <p:extLst>
      <p:ext uri="{BB962C8B-B14F-4D97-AF65-F5344CB8AC3E}">
        <p14:creationId xmlns:p14="http://schemas.microsoft.com/office/powerpoint/2010/main" val="2217352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79463" y="254000"/>
            <a:ext cx="7583487" cy="798286"/>
          </a:xfrm>
        </p:spPr>
        <p:txBody>
          <a:bodyPr/>
          <a:lstStyle/>
          <a:p>
            <a:r>
              <a:rPr lang="da-DK" dirty="0"/>
              <a:t>Praktik hos Politiet – uge 43</a:t>
            </a:r>
          </a:p>
        </p:txBody>
      </p:sp>
      <p:sp>
        <p:nvSpPr>
          <p:cNvPr id="3" name="Pladsholder til indhold 2"/>
          <p:cNvSpPr>
            <a:spLocks noGrp="1"/>
          </p:cNvSpPr>
          <p:nvPr>
            <p:ph idx="1"/>
          </p:nvPr>
        </p:nvSpPr>
        <p:spPr>
          <a:xfrm>
            <a:off x="344715" y="1179286"/>
            <a:ext cx="8527142" cy="5468631"/>
          </a:xfrm>
        </p:spPr>
        <p:txBody>
          <a:bodyPr>
            <a:normAutofit fontScale="92500"/>
          </a:bodyPr>
          <a:lstStyle/>
          <a:p>
            <a:r>
              <a:rPr lang="da-DK" dirty="0"/>
              <a:t>Nordjyllands Politi tilbyder en praktikdag kun for HF-elever</a:t>
            </a:r>
          </a:p>
          <a:p>
            <a:r>
              <a:rPr lang="da-DK" b="1" dirty="0"/>
              <a:t>Tid og sted: </a:t>
            </a:r>
            <a:r>
              <a:rPr lang="da-DK" dirty="0"/>
              <a:t>22.10 på Flyvestation Aalborg</a:t>
            </a:r>
          </a:p>
          <a:p>
            <a:r>
              <a:rPr lang="da-DK" b="1" dirty="0"/>
              <a:t>Om praktikken: </a:t>
            </a:r>
            <a:r>
              <a:rPr lang="da-DK" dirty="0"/>
              <a:t>Du vil blive præsenteret for politiets uddannelser, prøve kræfter med dele af politiets optagelsesforløb og få et indblik i nogle af de karriereveje, som politiets uddannelser giver adgang til. </a:t>
            </a:r>
          </a:p>
          <a:p>
            <a:r>
              <a:rPr lang="da-DK" b="1" dirty="0"/>
              <a:t>Tilmelding:</a:t>
            </a:r>
            <a:r>
              <a:rPr lang="da-DK" dirty="0"/>
              <a:t> Udfyld tilmeldingsblanket som er sendt til jer under ”Beskeder” i Lectio. Den skal sendes til Karina Bastholm Kristensen senest 29. august på beskeder.</a:t>
            </a:r>
          </a:p>
          <a:p>
            <a:r>
              <a:rPr lang="da-DK" dirty="0"/>
              <a:t>Man er ikke garanteret en plads, men udvælges på baggrund af den motiverede ansøgning, som skrives på tilmeldingsblanketten. Herudover kigges også på fagpakke (HF-Aktiv har 1. prioritet), fravær (især i morgenblokke) og opførsel i klassen.</a:t>
            </a:r>
          </a:p>
          <a:p>
            <a:r>
              <a:rPr lang="da-DK" dirty="0"/>
              <a:t>Fravær godskrives</a:t>
            </a:r>
            <a:endParaRPr lang="da-DK" dirty="0">
              <a:highlight>
                <a:srgbClr val="FFFF00"/>
              </a:highlight>
            </a:endParaRPr>
          </a:p>
        </p:txBody>
      </p:sp>
    </p:spTree>
    <p:extLst>
      <p:ext uri="{BB962C8B-B14F-4D97-AF65-F5344CB8AC3E}">
        <p14:creationId xmlns:p14="http://schemas.microsoft.com/office/powerpoint/2010/main" val="1513545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3A3860-DDE3-DCB7-8DA2-F61172CB263E}"/>
              </a:ext>
            </a:extLst>
          </p:cNvPr>
          <p:cNvSpPr>
            <a:spLocks noGrp="1"/>
          </p:cNvSpPr>
          <p:nvPr>
            <p:ph type="title"/>
          </p:nvPr>
        </p:nvSpPr>
        <p:spPr/>
        <p:txBody>
          <a:bodyPr/>
          <a:lstStyle/>
          <a:p>
            <a:r>
              <a:rPr lang="da-DK" dirty="0"/>
              <a:t>Praktik i Forsvaret – uge 44</a:t>
            </a:r>
          </a:p>
        </p:txBody>
      </p:sp>
      <p:sp>
        <p:nvSpPr>
          <p:cNvPr id="3" name="Pladsholder til indhold 2">
            <a:extLst>
              <a:ext uri="{FF2B5EF4-FFF2-40B4-BE49-F238E27FC236}">
                <a16:creationId xmlns:a16="http://schemas.microsoft.com/office/drawing/2014/main" id="{22D1F8E3-A880-4A1A-EF74-C2CFED7847AA}"/>
              </a:ext>
            </a:extLst>
          </p:cNvPr>
          <p:cNvSpPr>
            <a:spLocks noGrp="1"/>
          </p:cNvSpPr>
          <p:nvPr>
            <p:ph idx="1"/>
          </p:nvPr>
        </p:nvSpPr>
        <p:spPr>
          <a:xfrm>
            <a:off x="779463" y="1828800"/>
            <a:ext cx="7583487" cy="4648200"/>
          </a:xfrm>
        </p:spPr>
        <p:txBody>
          <a:bodyPr>
            <a:normAutofit lnSpcReduction="10000"/>
          </a:bodyPr>
          <a:lstStyle/>
          <a:p>
            <a:r>
              <a:rPr lang="da-DK" b="1" dirty="0"/>
              <a:t>Tid og sted</a:t>
            </a:r>
            <a:r>
              <a:rPr lang="da-DK" dirty="0"/>
              <a:t>: Air Transport Wing Aalborg tilbyder tre dages praktik på Flyvestationen Aalborg d. 27.-29.10</a:t>
            </a:r>
          </a:p>
          <a:p>
            <a:r>
              <a:rPr lang="da-DK" b="1" dirty="0"/>
              <a:t>Om praktikken: </a:t>
            </a:r>
            <a:r>
              <a:rPr lang="da-DK" dirty="0"/>
              <a:t>Praktikken er med overnatning. Man kommer til at opleve forskellige sider af livet ved Forsvaret og bliver introduceret til forskellige afdelinger på Flyvestationen.</a:t>
            </a:r>
          </a:p>
          <a:p>
            <a:r>
              <a:rPr lang="da-DK" b="1" dirty="0"/>
              <a:t>Tilmelding: </a:t>
            </a:r>
            <a:r>
              <a:rPr lang="da-DK" dirty="0"/>
              <a:t>Udfyld tilmeldingsblanket som er sendt til jer under ”Beskeder” i Lectio. Den skal sendes til Karina Bastholm Kristensen senest 29. august på beskeder.</a:t>
            </a:r>
          </a:p>
          <a:p>
            <a:r>
              <a:rPr lang="da-DK" dirty="0"/>
              <a:t>Vi har mulighed for at sende 10-15 elever afsted</a:t>
            </a:r>
          </a:p>
          <a:p>
            <a:r>
              <a:rPr lang="da-DK" dirty="0"/>
              <a:t>Fravær godskrives</a:t>
            </a:r>
          </a:p>
        </p:txBody>
      </p:sp>
    </p:spTree>
    <p:extLst>
      <p:ext uri="{BB962C8B-B14F-4D97-AF65-F5344CB8AC3E}">
        <p14:creationId xmlns:p14="http://schemas.microsoft.com/office/powerpoint/2010/main" val="3286770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81001" y="381000"/>
            <a:ext cx="8534398" cy="990600"/>
          </a:xfrm>
        </p:spPr>
        <p:txBody>
          <a:bodyPr/>
          <a:lstStyle/>
          <a:p>
            <a:pPr algn="ctr"/>
            <a:r>
              <a:rPr lang="da-DK" sz="3600" dirty="0"/>
              <a:t>Uddannelsesmesse og praktik i foråret</a:t>
            </a:r>
          </a:p>
        </p:txBody>
      </p:sp>
      <p:sp>
        <p:nvSpPr>
          <p:cNvPr id="3" name="Pladsholder til indhold 2"/>
          <p:cNvSpPr>
            <a:spLocks noGrp="1"/>
          </p:cNvSpPr>
          <p:nvPr>
            <p:ph idx="1"/>
          </p:nvPr>
        </p:nvSpPr>
        <p:spPr>
          <a:xfrm>
            <a:off x="502920" y="1706880"/>
            <a:ext cx="8412479" cy="4770120"/>
          </a:xfrm>
        </p:spPr>
        <p:txBody>
          <a:bodyPr>
            <a:normAutofit/>
          </a:bodyPr>
          <a:lstStyle/>
          <a:p>
            <a:pPr lvl="1"/>
            <a:r>
              <a:rPr lang="da-DK" sz="2800" dirty="0">
                <a:solidFill>
                  <a:srgbClr val="FFFFFF"/>
                </a:solidFill>
              </a:rPr>
              <a:t>Vi deltager i Uddannelsesmessen ”Åbent Hus Aalborg” d. 26. februar 2026</a:t>
            </a:r>
          </a:p>
          <a:p>
            <a:pPr marL="282575" lvl="1" indent="0">
              <a:buNone/>
            </a:pPr>
            <a:endParaRPr lang="da-DK" sz="2800" dirty="0">
              <a:solidFill>
                <a:srgbClr val="FFFFFF"/>
              </a:solidFill>
            </a:endParaRPr>
          </a:p>
          <a:p>
            <a:pPr lvl="1"/>
            <a:r>
              <a:rPr lang="da-DK" sz="2800" dirty="0">
                <a:solidFill>
                  <a:srgbClr val="FFFFFF"/>
                </a:solidFill>
              </a:rPr>
              <a:t>Derudover bliver der mulighed for én dag med erhvervspraktik eller studiepraktik d. 27/3 2026. Dette er obligatorisk, hvis man går i 2p, 2q eller 2r og ikke har været i praktik i efteråret. Man er selv med til at bestemme, hvor man vil hen. For 3s er det en mulighed, men </a:t>
            </a:r>
            <a:r>
              <a:rPr lang="da-DK" sz="2800">
                <a:solidFill>
                  <a:srgbClr val="FFFFFF"/>
                </a:solidFill>
              </a:rPr>
              <a:t>ikke obligatorisk.</a:t>
            </a:r>
            <a:endParaRPr lang="da-DK" sz="2800" dirty="0">
              <a:solidFill>
                <a:srgbClr val="FFFFFF"/>
              </a:solidFill>
            </a:endParaRPr>
          </a:p>
          <a:p>
            <a:pPr lvl="1"/>
            <a:endParaRPr lang="da-DK" sz="2800" dirty="0">
              <a:solidFill>
                <a:srgbClr val="FFFFFF"/>
              </a:solidFill>
            </a:endParaRPr>
          </a:p>
          <a:p>
            <a:pPr marL="0" indent="0">
              <a:buNone/>
            </a:pPr>
            <a:endParaRPr lang="da-DK" dirty="0"/>
          </a:p>
        </p:txBody>
      </p:sp>
    </p:spTree>
    <p:extLst>
      <p:ext uri="{BB962C8B-B14F-4D97-AF65-F5344CB8AC3E}">
        <p14:creationId xmlns:p14="http://schemas.microsoft.com/office/powerpoint/2010/main" val="329262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Revolution.thmx</Template>
  <TotalTime>16894</TotalTime>
  <Words>461</Words>
  <Application>Microsoft Macintosh PowerPoint</Application>
  <PresentationFormat>Skærmshow (4:3)</PresentationFormat>
  <Paragraphs>26</Paragraphs>
  <Slides>5</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5</vt:i4>
      </vt:variant>
    </vt:vector>
  </HeadingPairs>
  <TitlesOfParts>
    <vt:vector size="10" baseType="lpstr">
      <vt:lpstr>Arial</vt:lpstr>
      <vt:lpstr>Calibri</vt:lpstr>
      <vt:lpstr>Trebuchet MS</vt:lpstr>
      <vt:lpstr>Wingdings 2</vt:lpstr>
      <vt:lpstr>Revolution</vt:lpstr>
      <vt:lpstr>Information om praktikmuligheder 2025-2026</vt:lpstr>
      <vt:lpstr>Studiepraktik – uge 43</vt:lpstr>
      <vt:lpstr>Praktik hos Politiet – uge 43</vt:lpstr>
      <vt:lpstr>Praktik i Forsvaret – uge 44</vt:lpstr>
      <vt:lpstr>Uddannelsesmesse og praktik i foråret</vt:lpstr>
    </vt:vector>
  </TitlesOfParts>
  <Company>Aalborghus Gymnasium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 og praktikforløb på HF</dc:title>
  <dc:creator>Karina Bastholm Kristensen</dc:creator>
  <cp:lastModifiedBy>Karina Bastholm Kristensen</cp:lastModifiedBy>
  <cp:revision>112</cp:revision>
  <cp:lastPrinted>2021-09-06T06:33:37Z</cp:lastPrinted>
  <dcterms:created xsi:type="dcterms:W3CDTF">2017-10-02T10:02:23Z</dcterms:created>
  <dcterms:modified xsi:type="dcterms:W3CDTF">2025-08-16T09:21:41Z</dcterms:modified>
</cp:coreProperties>
</file>