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7DE9-D277-4C2C-ADAA-940B655BE91C}" type="datetimeFigureOut">
              <a:rPr lang="da-DK" smtClean="0"/>
              <a:t>10-08-2022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97212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7DE9-D277-4C2C-ADAA-940B655BE91C}" type="datetimeFigureOut">
              <a:rPr lang="da-DK" smtClean="0"/>
              <a:t>10-08-2022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0533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7DE9-D277-4C2C-ADAA-940B655BE91C}" type="datetimeFigureOut">
              <a:rPr lang="da-DK" smtClean="0"/>
              <a:t>10-08-2022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0184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7DE9-D277-4C2C-ADAA-940B655BE91C}" type="datetimeFigureOut">
              <a:rPr lang="da-DK" smtClean="0"/>
              <a:t>10-08-2022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14027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7DE9-D277-4C2C-ADAA-940B655BE91C}" type="datetimeFigureOut">
              <a:rPr lang="da-DK" smtClean="0"/>
              <a:t>10-08-2022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3251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7DE9-D277-4C2C-ADAA-940B655BE91C}" type="datetimeFigureOut">
              <a:rPr lang="da-DK" smtClean="0"/>
              <a:t>10-08-2022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8301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7DE9-D277-4C2C-ADAA-940B655BE91C}" type="datetimeFigureOut">
              <a:rPr lang="da-DK" smtClean="0"/>
              <a:t>10-08-2022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810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7DE9-D277-4C2C-ADAA-940B655BE91C}" type="datetimeFigureOut">
              <a:rPr lang="da-DK" smtClean="0"/>
              <a:t>10-08-2022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73145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7DE9-D277-4C2C-ADAA-940B655BE91C}" type="datetimeFigureOut">
              <a:rPr lang="da-DK" smtClean="0"/>
              <a:t>10-08-2022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7226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7DE9-D277-4C2C-ADAA-940B655BE91C}" type="datetimeFigureOut">
              <a:rPr lang="da-DK" smtClean="0"/>
              <a:t>10-08-2022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6254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7DE9-D277-4C2C-ADAA-940B655BE91C}" type="datetimeFigureOut">
              <a:rPr lang="da-DK" smtClean="0"/>
              <a:t>10-08-2022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1292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07DE9-D277-4C2C-ADAA-940B655BE91C}" type="datetimeFigureOut">
              <a:rPr lang="da-DK" smtClean="0"/>
              <a:t>10-08-2022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2524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Celler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Diffusion og osmose</a:t>
            </a:r>
          </a:p>
        </p:txBody>
      </p:sp>
    </p:spTree>
    <p:extLst>
      <p:ext uri="{BB962C8B-B14F-4D97-AF65-F5344CB8AC3E}">
        <p14:creationId xmlns:p14="http://schemas.microsoft.com/office/powerpoint/2010/main" val="4252530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biologyguide.net/img/notes/3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628800"/>
            <a:ext cx="5962650" cy="380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ktangel 1"/>
          <p:cNvSpPr/>
          <p:nvPr/>
        </p:nvSpPr>
        <p:spPr>
          <a:xfrm>
            <a:off x="3489311" y="980728"/>
            <a:ext cx="4032448" cy="41044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" name="Tekstboks 2"/>
          <p:cNvSpPr txBox="1"/>
          <p:nvPr/>
        </p:nvSpPr>
        <p:spPr>
          <a:xfrm>
            <a:off x="3489311" y="422837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b="1" dirty="0"/>
              <a:t>Diffusion</a:t>
            </a:r>
          </a:p>
        </p:txBody>
      </p:sp>
    </p:spTree>
    <p:extLst>
      <p:ext uri="{BB962C8B-B14F-4D97-AF65-F5344CB8AC3E}">
        <p14:creationId xmlns:p14="http://schemas.microsoft.com/office/powerpoint/2010/main" val="2572858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biologyguide.net/img/notes/3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142" y="1628800"/>
            <a:ext cx="5962650" cy="380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ktangel 4"/>
          <p:cNvSpPr/>
          <p:nvPr/>
        </p:nvSpPr>
        <p:spPr>
          <a:xfrm>
            <a:off x="5436096" y="980728"/>
            <a:ext cx="4032448" cy="41044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boks 6"/>
          <p:cNvSpPr txBox="1"/>
          <p:nvPr/>
        </p:nvSpPr>
        <p:spPr>
          <a:xfrm>
            <a:off x="3489311" y="422837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b="1" dirty="0"/>
              <a:t>Diffusion</a:t>
            </a:r>
          </a:p>
        </p:txBody>
      </p:sp>
    </p:spTree>
    <p:extLst>
      <p:ext uri="{BB962C8B-B14F-4D97-AF65-F5344CB8AC3E}">
        <p14:creationId xmlns:p14="http://schemas.microsoft.com/office/powerpoint/2010/main" val="1478259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boks 1"/>
          <p:cNvSpPr txBox="1"/>
          <p:nvPr/>
        </p:nvSpPr>
        <p:spPr>
          <a:xfrm>
            <a:off x="3489311" y="422837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b="1" dirty="0"/>
              <a:t>Diffusion</a:t>
            </a:r>
          </a:p>
        </p:txBody>
      </p:sp>
      <p:pic>
        <p:nvPicPr>
          <p:cNvPr id="3" name="Picture 2" descr="http://www.biologyguide.net/img/notes/3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142" y="1628800"/>
            <a:ext cx="5962650" cy="380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lipse 3"/>
          <p:cNvSpPr/>
          <p:nvPr/>
        </p:nvSpPr>
        <p:spPr>
          <a:xfrm>
            <a:off x="611560" y="5589240"/>
            <a:ext cx="7992888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Diffusion er processen hvor molekyler transporteres (over en membran) fra et område med høj koncentration til et område med lav koncentration. </a:t>
            </a:r>
          </a:p>
        </p:txBody>
      </p:sp>
      <p:sp>
        <p:nvSpPr>
          <p:cNvPr id="5" name="Ellipse 4"/>
          <p:cNvSpPr/>
          <p:nvPr/>
        </p:nvSpPr>
        <p:spPr>
          <a:xfrm>
            <a:off x="0" y="0"/>
            <a:ext cx="2411760" cy="14127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Resultat af molekylernes tilfældige bevægelser </a:t>
            </a:r>
          </a:p>
        </p:txBody>
      </p:sp>
      <p:sp>
        <p:nvSpPr>
          <p:cNvPr id="6" name="Ellipse 5"/>
          <p:cNvSpPr/>
          <p:nvPr/>
        </p:nvSpPr>
        <p:spPr>
          <a:xfrm>
            <a:off x="6948264" y="188640"/>
            <a:ext cx="2195736" cy="29523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Fx: Ved denne proces transporteres O</a:t>
            </a:r>
            <a:r>
              <a:rPr lang="da-DK" baseline="-25000" dirty="0"/>
              <a:t>2 </a:t>
            </a:r>
            <a:r>
              <a:rPr lang="da-DK" dirty="0"/>
              <a:t>fra lungerne og ud i blodet, og fra blodet og ind i cellerne</a:t>
            </a:r>
          </a:p>
        </p:txBody>
      </p:sp>
    </p:spTree>
    <p:extLst>
      <p:ext uri="{BB962C8B-B14F-4D97-AF65-F5344CB8AC3E}">
        <p14:creationId xmlns:p14="http://schemas.microsoft.com/office/powerpoint/2010/main" val="272471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1" t="20021" r="74191" b="63707"/>
          <a:stretch/>
        </p:blipFill>
        <p:spPr bwMode="auto">
          <a:xfrm>
            <a:off x="473472" y="1484784"/>
            <a:ext cx="8137548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boks 2"/>
          <p:cNvSpPr txBox="1"/>
          <p:nvPr/>
        </p:nvSpPr>
        <p:spPr>
          <a:xfrm>
            <a:off x="3470785" y="412086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b="1" dirty="0"/>
              <a:t>Osmose</a:t>
            </a:r>
          </a:p>
        </p:txBody>
      </p:sp>
      <p:sp>
        <p:nvSpPr>
          <p:cNvPr id="2" name="Tekstboks 1"/>
          <p:cNvSpPr txBox="1"/>
          <p:nvPr/>
        </p:nvSpPr>
        <p:spPr>
          <a:xfrm>
            <a:off x="2051720" y="4725144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Vands diffusion på tværs af en membran fra et område med høj vandkoncentration til et område med lav vandkoncentration. </a:t>
            </a:r>
          </a:p>
        </p:txBody>
      </p:sp>
    </p:spTree>
    <p:extLst>
      <p:ext uri="{BB962C8B-B14F-4D97-AF65-F5344CB8AC3E}">
        <p14:creationId xmlns:p14="http://schemas.microsoft.com/office/powerpoint/2010/main" val="3119595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portalmaritimo.files.wordpress.com/2010/11/bloo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4623" y="980728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boks 2"/>
          <p:cNvSpPr txBox="1"/>
          <p:nvPr/>
        </p:nvSpPr>
        <p:spPr>
          <a:xfrm>
            <a:off x="3470785" y="412086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b="1" dirty="0"/>
              <a:t>Osmose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4" y="3681028"/>
            <a:ext cx="4692129" cy="2754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7730" y="1844824"/>
            <a:ext cx="5892451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7058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Transportmetoder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35795"/>
            <a:ext cx="7229475" cy="50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9767901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10712</TotalTime>
  <Words>80</Words>
  <Application>Microsoft Office PowerPoint</Application>
  <PresentationFormat>Skærmshow (4:3)</PresentationFormat>
  <Paragraphs>12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0" baseType="lpstr">
      <vt:lpstr>Arial</vt:lpstr>
      <vt:lpstr>Calibri</vt:lpstr>
      <vt:lpstr>Kontortema</vt:lpstr>
      <vt:lpstr>Celler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Transportmetoder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Celler</dc:title>
  <dc:creator>Alok</dc:creator>
  <cp:lastModifiedBy>Alok Shukla</cp:lastModifiedBy>
  <cp:revision>6</cp:revision>
  <dcterms:created xsi:type="dcterms:W3CDTF">2015-01-19T09:20:36Z</dcterms:created>
  <dcterms:modified xsi:type="dcterms:W3CDTF">2022-08-10T06:32:47Z</dcterms:modified>
</cp:coreProperties>
</file>