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5" roundtripDataSignature="AMtx7mg6XjFAagR5Vl/MA6Toj6d2IIQGa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5" Type="http://customschemas.google.com/relationships/presentationmetadata" Target="metadata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og lodret teks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dret titel og teks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og indholdsobjekt" type="obj">
  <p:cSld name="OBJECT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og indholdsobjek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fsnitsoverskrift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 indholdsobjekter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menligning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un titel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m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dhold med billedtekst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lede med billedtekst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2" name="Google Shape;82;p1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Google Shape;83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4" name="Google Shape;84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5" name="Google Shape;85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da-DK"/>
              <a:t>Nedbør, fugtighed og skyer </a:t>
            </a:r>
            <a:endParaRPr/>
          </a:p>
        </p:txBody>
      </p:sp>
      <p:sp>
        <p:nvSpPr>
          <p:cNvPr id="97" name="Google Shape;97;p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da-DK"/>
              <a:t>Vandets kredsløb fortsat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"/>
          <p:cNvSpPr/>
          <p:nvPr/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2"/>
          <p:cNvSpPr txBox="1"/>
          <p:nvPr>
            <p:ph type="title"/>
          </p:nvPr>
        </p:nvSpPr>
        <p:spPr>
          <a:xfrm>
            <a:off x="643467" y="643467"/>
            <a:ext cx="3363974" cy="1597315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rPr lang="da-DK" sz="2800">
                <a:solidFill>
                  <a:schemeClr val="lt1"/>
                </a:solidFill>
              </a:rPr>
              <a:t>Nedbørsdannelse – luftens mætningskurve</a:t>
            </a:r>
            <a:endParaRPr/>
          </a:p>
        </p:txBody>
      </p:sp>
      <p:sp>
        <p:nvSpPr>
          <p:cNvPr id="104" name="Google Shape;104;p2"/>
          <p:cNvSpPr txBox="1"/>
          <p:nvPr>
            <p:ph idx="1" type="body"/>
          </p:nvPr>
        </p:nvSpPr>
        <p:spPr>
          <a:xfrm>
            <a:off x="643468" y="2638044"/>
            <a:ext cx="3363974" cy="3415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</a:pPr>
            <a:r>
              <a:t/>
            </a:r>
            <a:endParaRPr sz="1700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700"/>
              <a:buChar char="•"/>
            </a:pPr>
            <a:r>
              <a:rPr lang="da-DK" sz="1700">
                <a:solidFill>
                  <a:schemeClr val="lt1"/>
                </a:solidFill>
              </a:rPr>
              <a:t>Luftens mætningskurve skal vi se på for at forstå skyer og nedbør</a:t>
            </a:r>
            <a:endParaRPr/>
          </a:p>
          <a:p>
            <a:pPr indent="-12065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</a:pPr>
            <a:r>
              <a:t/>
            </a:r>
            <a:endParaRPr sz="1700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700"/>
              <a:buChar char="•"/>
            </a:pPr>
            <a:r>
              <a:rPr lang="da-DK" sz="1700">
                <a:solidFill>
                  <a:schemeClr val="lt1"/>
                </a:solidFill>
              </a:rPr>
              <a:t>Luft kan kun indeholde en vis mængde vanddamp </a:t>
            </a:r>
            <a:endParaRPr/>
          </a:p>
          <a:p>
            <a:pPr indent="-12065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</a:pPr>
            <a:r>
              <a:t/>
            </a:r>
            <a:endParaRPr sz="1700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700"/>
              <a:buChar char="•"/>
            </a:pPr>
            <a:r>
              <a:rPr lang="da-DK" sz="1700">
                <a:solidFill>
                  <a:schemeClr val="lt1"/>
                </a:solidFill>
              </a:rPr>
              <a:t>Når luft bliver afkølet – så vil det på et tidspunkt nå dugpunktstemperaturen. </a:t>
            </a:r>
            <a:endParaRPr/>
          </a:p>
        </p:txBody>
      </p:sp>
      <p:pic>
        <p:nvPicPr>
          <p:cNvPr descr="Et billede, der indeholder tekst, kort&#10;&#10;&#10;&#10;Automatisk oprettet beskrivelse" id="105" name="Google Shape;105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50908" y="1428508"/>
            <a:ext cx="7549027" cy="40009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14141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"/>
          <p:cNvSpPr txBox="1"/>
          <p:nvPr>
            <p:ph type="title"/>
          </p:nvPr>
        </p:nvSpPr>
        <p:spPr>
          <a:xfrm>
            <a:off x="6746628" y="1783959"/>
            <a:ext cx="4645250" cy="288911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da-DK" sz="6000"/>
              <a:t>Eksempel: når der dannes kondens</a:t>
            </a:r>
            <a:endParaRPr sz="6000"/>
          </a:p>
        </p:txBody>
      </p:sp>
      <p:sp>
        <p:nvSpPr>
          <p:cNvPr id="111" name="Google Shape;111;p3"/>
          <p:cNvSpPr/>
          <p:nvPr/>
        </p:nvSpPr>
        <p:spPr>
          <a:xfrm flipH="1">
            <a:off x="0" y="0"/>
            <a:ext cx="6172782" cy="6858000"/>
          </a:xfrm>
          <a:custGeom>
            <a:rect b="b" l="l" r="r" t="t"/>
            <a:pathLst>
              <a:path extrusionOk="0" h="6858000" w="6172782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Et billede, der indeholder kop, bord, indendørs, sidder&#10;&#10;&#10;&#10;Automatisk oprettet beskrivelse" id="112" name="Google Shape;112;p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2" l="2594" r="11556" t="0"/>
          <a:stretch/>
        </p:blipFill>
        <p:spPr>
          <a:xfrm>
            <a:off x="76220" y="10"/>
            <a:ext cx="602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t billede, der indeholder træ, udendørs, himmel, vej&#10;&#10;&#10;&#10;Automatisk oprettet beskrivelse" id="117" name="Google Shape;117;p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13462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4"/>
          <p:cNvSpPr/>
          <p:nvPr>
            <p:ph type="title"/>
          </p:nvPr>
        </p:nvSpPr>
        <p:spPr>
          <a:xfrm>
            <a:off x="640080" y="640080"/>
            <a:ext cx="2752354" cy="2709275"/>
          </a:xfrm>
          <a:prstGeom prst="ellipse">
            <a:avLst/>
          </a:prstGeom>
          <a:solidFill>
            <a:srgbClr val="FFFFFF"/>
          </a:solidFill>
          <a:ln cap="flat" cmpd="thinThick" w="1746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Calibri"/>
              <a:buNone/>
            </a:pPr>
            <a:r>
              <a:rPr lang="da-DK" sz="2800">
                <a:solidFill>
                  <a:srgbClr val="262626"/>
                </a:solidFill>
              </a:rPr>
              <a:t>Eksempel: Tåge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da-DK"/>
              <a:t>Aktuel og relativ luftfugtighed </a:t>
            </a:r>
            <a:endParaRPr/>
          </a:p>
        </p:txBody>
      </p:sp>
      <p:sp>
        <p:nvSpPr>
          <p:cNvPr id="124" name="Google Shape;124;p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1752" l="-964" r="0" t="-2631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da-DK"/>
              <a:t> 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6"/>
          <p:cNvSpPr/>
          <p:nvPr/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6"/>
          <p:cNvSpPr txBox="1"/>
          <p:nvPr>
            <p:ph type="title"/>
          </p:nvPr>
        </p:nvSpPr>
        <p:spPr>
          <a:xfrm>
            <a:off x="643467" y="643467"/>
            <a:ext cx="3363974" cy="1597315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rPr lang="da-DK" sz="2800">
                <a:solidFill>
                  <a:schemeClr val="lt1"/>
                </a:solidFill>
              </a:rPr>
              <a:t>Skyer </a:t>
            </a:r>
            <a:endParaRPr/>
          </a:p>
        </p:txBody>
      </p:sp>
      <p:sp>
        <p:nvSpPr>
          <p:cNvPr id="131" name="Google Shape;131;p6"/>
          <p:cNvSpPr txBox="1"/>
          <p:nvPr>
            <p:ph idx="1" type="body"/>
          </p:nvPr>
        </p:nvSpPr>
        <p:spPr>
          <a:xfrm>
            <a:off x="643468" y="2638044"/>
            <a:ext cx="3363974" cy="3415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da-DK" sz="2000">
                <a:solidFill>
                  <a:schemeClr val="lt1"/>
                </a:solidFill>
              </a:rPr>
              <a:t>Skyer dannes netop når dugpunktstemperaturen nås </a:t>
            </a:r>
            <a:endParaRPr/>
          </a:p>
          <a:p>
            <a:pPr indent="-101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da-DK" sz="2000">
                <a:solidFill>
                  <a:schemeClr val="lt1"/>
                </a:solidFill>
              </a:rPr>
              <a:t>Konvektionsregn er eksempel på dette </a:t>
            </a:r>
            <a:endParaRPr/>
          </a:p>
          <a:p>
            <a:pPr indent="-101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solidFill>
                <a:schemeClr val="lt1"/>
              </a:solidFill>
            </a:endParaRPr>
          </a:p>
          <a:p>
            <a:pPr indent="-101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solidFill>
                <a:schemeClr val="lt1"/>
              </a:solidFill>
            </a:endParaRPr>
          </a:p>
        </p:txBody>
      </p:sp>
      <p:pic>
        <p:nvPicPr>
          <p:cNvPr descr="Et billede, der indeholder tekst, skærmbillede&#10;&#10;&#10;&#10;Automatisk oprettet beskrivelse" id="132" name="Google Shape;132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52469" y="643467"/>
            <a:ext cx="4141357" cy="5410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7"/>
          <p:cNvSpPr txBox="1"/>
          <p:nvPr>
            <p:ph type="title"/>
          </p:nvPr>
        </p:nvSpPr>
        <p:spPr>
          <a:xfrm>
            <a:off x="643467" y="321734"/>
            <a:ext cx="10905066" cy="11357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da-DK" sz="3600"/>
              <a:t>Typer af nedbør</a:t>
            </a:r>
            <a:endParaRPr/>
          </a:p>
        </p:txBody>
      </p:sp>
      <p:sp>
        <p:nvSpPr>
          <p:cNvPr id="139" name="Google Shape;139;p7"/>
          <p:cNvSpPr txBox="1"/>
          <p:nvPr>
            <p:ph idx="1" type="body"/>
          </p:nvPr>
        </p:nvSpPr>
        <p:spPr>
          <a:xfrm>
            <a:off x="643469" y="1782981"/>
            <a:ext cx="4008384" cy="43939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da-DK" sz="2000"/>
              <a:t>Stigningsregn </a:t>
            </a:r>
            <a:endParaRPr/>
          </a:p>
          <a:p>
            <a:pPr indent="-101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da-DK" sz="2000"/>
              <a:t>Frontregn </a:t>
            </a:r>
            <a:endParaRPr/>
          </a:p>
          <a:p>
            <a:pPr indent="-101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da-DK" sz="2000"/>
              <a:t>Konvektionsregn </a:t>
            </a:r>
            <a:endParaRPr/>
          </a:p>
        </p:txBody>
      </p:sp>
      <p:grpSp>
        <p:nvGrpSpPr>
          <p:cNvPr id="140" name="Google Shape;140;p7"/>
          <p:cNvGrpSpPr/>
          <p:nvPr/>
        </p:nvGrpSpPr>
        <p:grpSpPr>
          <a:xfrm>
            <a:off x="0" y="4601497"/>
            <a:ext cx="1014060" cy="2017580"/>
            <a:chOff x="0" y="4601497"/>
            <a:chExt cx="1014060" cy="2017580"/>
          </a:xfrm>
        </p:grpSpPr>
        <p:sp>
          <p:nvSpPr>
            <p:cNvPr id="141" name="Google Shape;141;p7"/>
            <p:cNvSpPr/>
            <p:nvPr/>
          </p:nvSpPr>
          <p:spPr>
            <a:xfrm rot="5400000">
              <a:off x="-501760" y="5103257"/>
              <a:ext cx="2017580" cy="1014060"/>
            </a:xfrm>
            <a:prstGeom prst="triangle">
              <a:avLst>
                <a:gd fmla="val 50000" name="adj"/>
              </a:avLst>
            </a:prstGeom>
            <a:solidFill>
              <a:schemeClr val="accent1">
                <a:alpha val="2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" name="Google Shape;142;p7"/>
            <p:cNvSpPr/>
            <p:nvPr/>
          </p:nvSpPr>
          <p:spPr>
            <a:xfrm rot="2700000">
              <a:off x="427916" y="5728708"/>
              <a:ext cx="485578" cy="485578"/>
            </a:xfrm>
            <a:prstGeom prst="rect">
              <a:avLst/>
            </a:prstGeom>
            <a:solidFill>
              <a:schemeClr val="accent1">
                <a:alpha val="2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43" name="Google Shape;143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07244" y="1226001"/>
            <a:ext cx="8363022" cy="518507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4" name="Google Shape;144;p7"/>
          <p:cNvGrpSpPr/>
          <p:nvPr/>
        </p:nvGrpSpPr>
        <p:grpSpPr>
          <a:xfrm>
            <a:off x="11219290" y="1"/>
            <a:ext cx="972709" cy="1935307"/>
            <a:chOff x="10918968" y="713127"/>
            <a:chExt cx="1273032" cy="2532832"/>
          </a:xfrm>
        </p:grpSpPr>
        <p:sp>
          <p:nvSpPr>
            <p:cNvPr id="145" name="Google Shape;145;p7"/>
            <p:cNvSpPr/>
            <p:nvPr/>
          </p:nvSpPr>
          <p:spPr>
            <a:xfrm rot="2700000">
              <a:off x="11052629" y="2120024"/>
              <a:ext cx="645368" cy="645368"/>
            </a:xfrm>
            <a:prstGeom prst="rect">
              <a:avLst/>
            </a:prstGeom>
            <a:solidFill>
              <a:schemeClr val="accent4">
                <a:alpha val="2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146;p7"/>
            <p:cNvSpPr/>
            <p:nvPr/>
          </p:nvSpPr>
          <p:spPr>
            <a:xfrm rot="-5400000">
              <a:off x="10289068" y="1343027"/>
              <a:ext cx="2532832" cy="1273032"/>
            </a:xfrm>
            <a:prstGeom prst="triangle">
              <a:avLst>
                <a:gd fmla="val 50000" name="adj"/>
              </a:avLst>
            </a:prstGeom>
            <a:solidFill>
              <a:schemeClr val="accent4">
                <a:alpha val="2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da-DK"/>
              <a:t>Forsøg med dugpunktet her i klasselokalet </a:t>
            </a:r>
            <a:endParaRPr/>
          </a:p>
        </p:txBody>
      </p:sp>
      <p:sp>
        <p:nvSpPr>
          <p:cNvPr id="152" name="Google Shape;152;p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da-DK"/>
              <a:t>Vi laver et lille forsøg der illustrerer dugpunkt 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da-DK"/>
              <a:t>Hvor meget skal luftens afkøles herinde for at det begynder at dugge? 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9"/>
          <p:cNvSpPr txBox="1"/>
          <p:nvPr>
            <p:ph type="title"/>
          </p:nvPr>
        </p:nvSpPr>
        <p:spPr>
          <a:xfrm>
            <a:off x="1524000" y="2245809"/>
            <a:ext cx="9144000" cy="156471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lang="da-DK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Gennemgang af opgave fra sidst. </a:t>
            </a:r>
            <a:endParaRPr/>
          </a:p>
        </p:txBody>
      </p:sp>
      <p:sp>
        <p:nvSpPr>
          <p:cNvPr id="158" name="Google Shape;158;p9"/>
          <p:cNvSpPr txBox="1"/>
          <p:nvPr>
            <p:ph idx="1" type="body"/>
          </p:nvPr>
        </p:nvSpPr>
        <p:spPr>
          <a:xfrm>
            <a:off x="1524000" y="3947050"/>
            <a:ext cx="9144000" cy="5725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da-DK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Opgave med nedbørsdannelse </a:t>
            </a:r>
            <a:endParaRPr/>
          </a:p>
        </p:txBody>
      </p:sp>
      <p:sp>
        <p:nvSpPr>
          <p:cNvPr id="159" name="Google Shape;159;p9"/>
          <p:cNvSpPr/>
          <p:nvPr/>
        </p:nvSpPr>
        <p:spPr>
          <a:xfrm>
            <a:off x="0" y="1"/>
            <a:ext cx="5920619" cy="2130951"/>
          </a:xfrm>
          <a:custGeom>
            <a:rect b="b" l="l" r="r" t="t"/>
            <a:pathLst>
              <a:path extrusionOk="0" h="2130951" w="5920619">
                <a:moveTo>
                  <a:pt x="0" y="0"/>
                </a:moveTo>
                <a:lnTo>
                  <a:pt x="3191370" y="0"/>
                </a:lnTo>
                <a:lnTo>
                  <a:pt x="3346315" y="0"/>
                </a:lnTo>
                <a:lnTo>
                  <a:pt x="5920619" y="0"/>
                </a:lnTo>
                <a:lnTo>
                  <a:pt x="4936971" y="2130951"/>
                </a:lnTo>
                <a:lnTo>
                  <a:pt x="0" y="2130951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9"/>
          <p:cNvSpPr/>
          <p:nvPr/>
        </p:nvSpPr>
        <p:spPr>
          <a:xfrm>
            <a:off x="5097839" y="0"/>
            <a:ext cx="7094160" cy="2130952"/>
          </a:xfrm>
          <a:custGeom>
            <a:rect b="b" l="l" r="r" t="t"/>
            <a:pathLst>
              <a:path extrusionOk="0" h="2130952" w="7094160">
                <a:moveTo>
                  <a:pt x="4417853" y="0"/>
                </a:moveTo>
                <a:lnTo>
                  <a:pt x="7094160" y="0"/>
                </a:lnTo>
                <a:lnTo>
                  <a:pt x="7094160" y="2130552"/>
                </a:lnTo>
                <a:lnTo>
                  <a:pt x="5920619" y="2130552"/>
                </a:lnTo>
                <a:lnTo>
                  <a:pt x="5920619" y="2130952"/>
                </a:lnTo>
                <a:lnTo>
                  <a:pt x="2729249" y="2130952"/>
                </a:lnTo>
                <a:lnTo>
                  <a:pt x="2574304" y="2130952"/>
                </a:lnTo>
                <a:lnTo>
                  <a:pt x="0" y="2130952"/>
                </a:lnTo>
                <a:lnTo>
                  <a:pt x="983648" y="1"/>
                </a:lnTo>
                <a:lnTo>
                  <a:pt x="4417853" y="1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9"/>
          <p:cNvSpPr/>
          <p:nvPr/>
        </p:nvSpPr>
        <p:spPr>
          <a:xfrm flipH="1">
            <a:off x="6149721" y="4682920"/>
            <a:ext cx="4522796" cy="2175080"/>
          </a:xfrm>
          <a:custGeom>
            <a:rect b="b" l="l" r="r" t="t"/>
            <a:pathLst>
              <a:path extrusionOk="0" h="2175080" w="4522796">
                <a:moveTo>
                  <a:pt x="3515449" y="0"/>
                </a:moveTo>
                <a:lnTo>
                  <a:pt x="0" y="0"/>
                </a:lnTo>
                <a:lnTo>
                  <a:pt x="0" y="2175080"/>
                </a:lnTo>
                <a:lnTo>
                  <a:pt x="4522796" y="217508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9"/>
          <p:cNvSpPr/>
          <p:nvPr/>
        </p:nvSpPr>
        <p:spPr>
          <a:xfrm>
            <a:off x="6266810" y="4682920"/>
            <a:ext cx="5925190" cy="2175080"/>
          </a:xfrm>
          <a:custGeom>
            <a:rect b="b" l="l" r="r" t="t"/>
            <a:pathLst>
              <a:path extrusionOk="0" h="2175080" w="5925190">
                <a:moveTo>
                  <a:pt x="1007347" y="0"/>
                </a:moveTo>
                <a:lnTo>
                  <a:pt x="5925190" y="0"/>
                </a:lnTo>
                <a:lnTo>
                  <a:pt x="5925190" y="2175080"/>
                </a:lnTo>
                <a:lnTo>
                  <a:pt x="0" y="217508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9"/>
          <p:cNvSpPr/>
          <p:nvPr/>
        </p:nvSpPr>
        <p:spPr>
          <a:xfrm>
            <a:off x="0" y="4682920"/>
            <a:ext cx="7114535" cy="2175080"/>
          </a:xfrm>
          <a:custGeom>
            <a:rect b="b" l="l" r="r" t="t"/>
            <a:pathLst>
              <a:path extrusionOk="0" h="2175080" w="7114535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107188" y="2175080"/>
                </a:lnTo>
                <a:lnTo>
                  <a:pt x="1189345" y="2175080"/>
                </a:lnTo>
                <a:lnTo>
                  <a:pt x="0" y="2175080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-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-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2019-03-05T08:38:57Z</dcterms:created>
  <dc:creator>nicolai duus</dc:creator>
</cp:coreProperties>
</file>