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84" y="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05C6F4-2AB8-5309-3272-8F134EFF61F3}"/>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FB5B5331-078E-B1D4-E1B6-8ED416C8CB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6798F95A-D60A-C057-8ACA-0C754A684117}"/>
              </a:ext>
            </a:extLst>
          </p:cNvPr>
          <p:cNvSpPr>
            <a:spLocks noGrp="1"/>
          </p:cNvSpPr>
          <p:nvPr>
            <p:ph type="dt" sz="half" idx="10"/>
          </p:nvPr>
        </p:nvSpPr>
        <p:spPr/>
        <p:txBody>
          <a:bodyPr/>
          <a:lstStyle/>
          <a:p>
            <a:fld id="{02F8A621-DC5D-4A10-B23B-5C92F6E3D0DB}" type="datetimeFigureOut">
              <a:rPr lang="da-DK" smtClean="0"/>
              <a:t>22-08-2025</a:t>
            </a:fld>
            <a:endParaRPr lang="da-DK"/>
          </a:p>
        </p:txBody>
      </p:sp>
      <p:sp>
        <p:nvSpPr>
          <p:cNvPr id="5" name="Pladsholder til sidefod 4">
            <a:extLst>
              <a:ext uri="{FF2B5EF4-FFF2-40B4-BE49-F238E27FC236}">
                <a16:creationId xmlns:a16="http://schemas.microsoft.com/office/drawing/2014/main" id="{DA76DDED-DD5E-1AB8-AB95-6207114689F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D92080BB-2A41-C902-8473-54FB72806FA5}"/>
              </a:ext>
            </a:extLst>
          </p:cNvPr>
          <p:cNvSpPr>
            <a:spLocks noGrp="1"/>
          </p:cNvSpPr>
          <p:nvPr>
            <p:ph type="sldNum" sz="quarter" idx="12"/>
          </p:nvPr>
        </p:nvSpPr>
        <p:spPr/>
        <p:txBody>
          <a:bodyPr/>
          <a:lstStyle/>
          <a:p>
            <a:fld id="{12667AB8-DB12-487F-AD1F-6D4A0A6B1472}" type="slidenum">
              <a:rPr lang="da-DK" smtClean="0"/>
              <a:t>‹nr.›</a:t>
            </a:fld>
            <a:endParaRPr lang="da-DK"/>
          </a:p>
        </p:txBody>
      </p:sp>
    </p:spTree>
    <p:extLst>
      <p:ext uri="{BB962C8B-B14F-4D97-AF65-F5344CB8AC3E}">
        <p14:creationId xmlns:p14="http://schemas.microsoft.com/office/powerpoint/2010/main" val="1288743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9D62F7-3942-858A-9C43-A590217BF3D0}"/>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05AF02A8-7C06-ABB6-880D-04E96DBE9485}"/>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A8E9F3CD-9643-C14F-5624-F9C39F6C05B3}"/>
              </a:ext>
            </a:extLst>
          </p:cNvPr>
          <p:cNvSpPr>
            <a:spLocks noGrp="1"/>
          </p:cNvSpPr>
          <p:nvPr>
            <p:ph type="dt" sz="half" idx="10"/>
          </p:nvPr>
        </p:nvSpPr>
        <p:spPr/>
        <p:txBody>
          <a:bodyPr/>
          <a:lstStyle/>
          <a:p>
            <a:fld id="{02F8A621-DC5D-4A10-B23B-5C92F6E3D0DB}" type="datetimeFigureOut">
              <a:rPr lang="da-DK" smtClean="0"/>
              <a:t>22-08-2025</a:t>
            </a:fld>
            <a:endParaRPr lang="da-DK"/>
          </a:p>
        </p:txBody>
      </p:sp>
      <p:sp>
        <p:nvSpPr>
          <p:cNvPr id="5" name="Pladsholder til sidefod 4">
            <a:extLst>
              <a:ext uri="{FF2B5EF4-FFF2-40B4-BE49-F238E27FC236}">
                <a16:creationId xmlns:a16="http://schemas.microsoft.com/office/drawing/2014/main" id="{6607F34D-0E78-DEA2-CC68-0DA46E80B9F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2A04362-89A4-B0AF-C2AD-E265A50DBD5C}"/>
              </a:ext>
            </a:extLst>
          </p:cNvPr>
          <p:cNvSpPr>
            <a:spLocks noGrp="1"/>
          </p:cNvSpPr>
          <p:nvPr>
            <p:ph type="sldNum" sz="quarter" idx="12"/>
          </p:nvPr>
        </p:nvSpPr>
        <p:spPr/>
        <p:txBody>
          <a:bodyPr/>
          <a:lstStyle/>
          <a:p>
            <a:fld id="{12667AB8-DB12-487F-AD1F-6D4A0A6B1472}" type="slidenum">
              <a:rPr lang="da-DK" smtClean="0"/>
              <a:t>‹nr.›</a:t>
            </a:fld>
            <a:endParaRPr lang="da-DK"/>
          </a:p>
        </p:txBody>
      </p:sp>
    </p:spTree>
    <p:extLst>
      <p:ext uri="{BB962C8B-B14F-4D97-AF65-F5344CB8AC3E}">
        <p14:creationId xmlns:p14="http://schemas.microsoft.com/office/powerpoint/2010/main" val="2286422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316150A7-0B3A-1F34-6B88-B0BC9570F2B1}"/>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58E4E212-61CE-5B55-B6D4-993081AB580B}"/>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C96DA090-DB14-C81B-AD13-C724064D0C10}"/>
              </a:ext>
            </a:extLst>
          </p:cNvPr>
          <p:cNvSpPr>
            <a:spLocks noGrp="1"/>
          </p:cNvSpPr>
          <p:nvPr>
            <p:ph type="dt" sz="half" idx="10"/>
          </p:nvPr>
        </p:nvSpPr>
        <p:spPr/>
        <p:txBody>
          <a:bodyPr/>
          <a:lstStyle/>
          <a:p>
            <a:fld id="{02F8A621-DC5D-4A10-B23B-5C92F6E3D0DB}" type="datetimeFigureOut">
              <a:rPr lang="da-DK" smtClean="0"/>
              <a:t>22-08-2025</a:t>
            </a:fld>
            <a:endParaRPr lang="da-DK"/>
          </a:p>
        </p:txBody>
      </p:sp>
      <p:sp>
        <p:nvSpPr>
          <p:cNvPr id="5" name="Pladsholder til sidefod 4">
            <a:extLst>
              <a:ext uri="{FF2B5EF4-FFF2-40B4-BE49-F238E27FC236}">
                <a16:creationId xmlns:a16="http://schemas.microsoft.com/office/drawing/2014/main" id="{023CFE86-E0E8-2214-6138-C8995D2BC3B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57FFA8F-4D74-C0DA-7831-60C631BEFB1B}"/>
              </a:ext>
            </a:extLst>
          </p:cNvPr>
          <p:cNvSpPr>
            <a:spLocks noGrp="1"/>
          </p:cNvSpPr>
          <p:nvPr>
            <p:ph type="sldNum" sz="quarter" idx="12"/>
          </p:nvPr>
        </p:nvSpPr>
        <p:spPr/>
        <p:txBody>
          <a:bodyPr/>
          <a:lstStyle/>
          <a:p>
            <a:fld id="{12667AB8-DB12-487F-AD1F-6D4A0A6B1472}" type="slidenum">
              <a:rPr lang="da-DK" smtClean="0"/>
              <a:t>‹nr.›</a:t>
            </a:fld>
            <a:endParaRPr lang="da-DK"/>
          </a:p>
        </p:txBody>
      </p:sp>
    </p:spTree>
    <p:extLst>
      <p:ext uri="{BB962C8B-B14F-4D97-AF65-F5344CB8AC3E}">
        <p14:creationId xmlns:p14="http://schemas.microsoft.com/office/powerpoint/2010/main" val="2841752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74B193-EF21-FCBD-DA6B-EF52325169F8}"/>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8072B10F-CE50-02DC-1581-BC1F4640DC3B}"/>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7A050EF2-2F3C-54FD-91D7-E1586F7B5BBF}"/>
              </a:ext>
            </a:extLst>
          </p:cNvPr>
          <p:cNvSpPr>
            <a:spLocks noGrp="1"/>
          </p:cNvSpPr>
          <p:nvPr>
            <p:ph type="dt" sz="half" idx="10"/>
          </p:nvPr>
        </p:nvSpPr>
        <p:spPr/>
        <p:txBody>
          <a:bodyPr/>
          <a:lstStyle/>
          <a:p>
            <a:fld id="{02F8A621-DC5D-4A10-B23B-5C92F6E3D0DB}" type="datetimeFigureOut">
              <a:rPr lang="da-DK" smtClean="0"/>
              <a:t>22-08-2025</a:t>
            </a:fld>
            <a:endParaRPr lang="da-DK"/>
          </a:p>
        </p:txBody>
      </p:sp>
      <p:sp>
        <p:nvSpPr>
          <p:cNvPr id="5" name="Pladsholder til sidefod 4">
            <a:extLst>
              <a:ext uri="{FF2B5EF4-FFF2-40B4-BE49-F238E27FC236}">
                <a16:creationId xmlns:a16="http://schemas.microsoft.com/office/drawing/2014/main" id="{1111E2BF-E30E-C450-D29F-0F8735F98C15}"/>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2E9044F1-0C50-F988-B594-5A8F520D6A13}"/>
              </a:ext>
            </a:extLst>
          </p:cNvPr>
          <p:cNvSpPr>
            <a:spLocks noGrp="1"/>
          </p:cNvSpPr>
          <p:nvPr>
            <p:ph type="sldNum" sz="quarter" idx="12"/>
          </p:nvPr>
        </p:nvSpPr>
        <p:spPr/>
        <p:txBody>
          <a:bodyPr/>
          <a:lstStyle/>
          <a:p>
            <a:fld id="{12667AB8-DB12-487F-AD1F-6D4A0A6B1472}" type="slidenum">
              <a:rPr lang="da-DK" smtClean="0"/>
              <a:t>‹nr.›</a:t>
            </a:fld>
            <a:endParaRPr lang="da-DK"/>
          </a:p>
        </p:txBody>
      </p:sp>
    </p:spTree>
    <p:extLst>
      <p:ext uri="{BB962C8B-B14F-4D97-AF65-F5344CB8AC3E}">
        <p14:creationId xmlns:p14="http://schemas.microsoft.com/office/powerpoint/2010/main" val="905814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E9F43D-9A3C-D7AB-4318-A1199F575199}"/>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0ABF1DAD-147C-2D09-D696-038F66344B3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D928A134-BABF-3EA3-650E-A026D7A4CBC9}"/>
              </a:ext>
            </a:extLst>
          </p:cNvPr>
          <p:cNvSpPr>
            <a:spLocks noGrp="1"/>
          </p:cNvSpPr>
          <p:nvPr>
            <p:ph type="dt" sz="half" idx="10"/>
          </p:nvPr>
        </p:nvSpPr>
        <p:spPr/>
        <p:txBody>
          <a:bodyPr/>
          <a:lstStyle/>
          <a:p>
            <a:fld id="{02F8A621-DC5D-4A10-B23B-5C92F6E3D0DB}" type="datetimeFigureOut">
              <a:rPr lang="da-DK" smtClean="0"/>
              <a:t>22-08-2025</a:t>
            </a:fld>
            <a:endParaRPr lang="da-DK"/>
          </a:p>
        </p:txBody>
      </p:sp>
      <p:sp>
        <p:nvSpPr>
          <p:cNvPr id="5" name="Pladsholder til sidefod 4">
            <a:extLst>
              <a:ext uri="{FF2B5EF4-FFF2-40B4-BE49-F238E27FC236}">
                <a16:creationId xmlns:a16="http://schemas.microsoft.com/office/drawing/2014/main" id="{F51932EC-FEEB-DB06-8D8F-6329A794D54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A1C6C11-234C-F3F9-6227-C9D53D1471D5}"/>
              </a:ext>
            </a:extLst>
          </p:cNvPr>
          <p:cNvSpPr>
            <a:spLocks noGrp="1"/>
          </p:cNvSpPr>
          <p:nvPr>
            <p:ph type="sldNum" sz="quarter" idx="12"/>
          </p:nvPr>
        </p:nvSpPr>
        <p:spPr/>
        <p:txBody>
          <a:bodyPr/>
          <a:lstStyle/>
          <a:p>
            <a:fld id="{12667AB8-DB12-487F-AD1F-6D4A0A6B1472}" type="slidenum">
              <a:rPr lang="da-DK" smtClean="0"/>
              <a:t>‹nr.›</a:t>
            </a:fld>
            <a:endParaRPr lang="da-DK"/>
          </a:p>
        </p:txBody>
      </p:sp>
    </p:spTree>
    <p:extLst>
      <p:ext uri="{BB962C8B-B14F-4D97-AF65-F5344CB8AC3E}">
        <p14:creationId xmlns:p14="http://schemas.microsoft.com/office/powerpoint/2010/main" val="2126062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BC1AAA-B327-1A4A-FAAC-EB684A946A81}"/>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E1D4BEC6-5C0D-7D89-8AB5-E3BE51B8E028}"/>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A57B5729-8D6B-C05F-47B7-E0FBEE68A04C}"/>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2D3521F0-7060-FC7F-6E84-6527AE1A37D3}"/>
              </a:ext>
            </a:extLst>
          </p:cNvPr>
          <p:cNvSpPr>
            <a:spLocks noGrp="1"/>
          </p:cNvSpPr>
          <p:nvPr>
            <p:ph type="dt" sz="half" idx="10"/>
          </p:nvPr>
        </p:nvSpPr>
        <p:spPr/>
        <p:txBody>
          <a:bodyPr/>
          <a:lstStyle/>
          <a:p>
            <a:fld id="{02F8A621-DC5D-4A10-B23B-5C92F6E3D0DB}" type="datetimeFigureOut">
              <a:rPr lang="da-DK" smtClean="0"/>
              <a:t>22-08-2025</a:t>
            </a:fld>
            <a:endParaRPr lang="da-DK"/>
          </a:p>
        </p:txBody>
      </p:sp>
      <p:sp>
        <p:nvSpPr>
          <p:cNvPr id="6" name="Pladsholder til sidefod 5">
            <a:extLst>
              <a:ext uri="{FF2B5EF4-FFF2-40B4-BE49-F238E27FC236}">
                <a16:creationId xmlns:a16="http://schemas.microsoft.com/office/drawing/2014/main" id="{3A8EB23F-9277-4106-6427-70B35E8F6DE7}"/>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A38150FA-5D81-340A-7852-32C699C4A4B5}"/>
              </a:ext>
            </a:extLst>
          </p:cNvPr>
          <p:cNvSpPr>
            <a:spLocks noGrp="1"/>
          </p:cNvSpPr>
          <p:nvPr>
            <p:ph type="sldNum" sz="quarter" idx="12"/>
          </p:nvPr>
        </p:nvSpPr>
        <p:spPr/>
        <p:txBody>
          <a:bodyPr/>
          <a:lstStyle/>
          <a:p>
            <a:fld id="{12667AB8-DB12-487F-AD1F-6D4A0A6B1472}" type="slidenum">
              <a:rPr lang="da-DK" smtClean="0"/>
              <a:t>‹nr.›</a:t>
            </a:fld>
            <a:endParaRPr lang="da-DK"/>
          </a:p>
        </p:txBody>
      </p:sp>
    </p:spTree>
    <p:extLst>
      <p:ext uri="{BB962C8B-B14F-4D97-AF65-F5344CB8AC3E}">
        <p14:creationId xmlns:p14="http://schemas.microsoft.com/office/powerpoint/2010/main" val="1040404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A6B925-5288-540B-2B6A-F25825AEFFB8}"/>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4F9B5C6B-8087-97ED-20F6-43AD762B4E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00934F73-B166-ABE4-1B1B-A2378DABF6FD}"/>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4FCA1BAE-F4CD-DFA5-042A-C492FB6F08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952ABC1A-962C-D4A7-611A-C7C2F123E76F}"/>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D9EADCD6-DB0A-25E8-DF45-AC81754D8BFC}"/>
              </a:ext>
            </a:extLst>
          </p:cNvPr>
          <p:cNvSpPr>
            <a:spLocks noGrp="1"/>
          </p:cNvSpPr>
          <p:nvPr>
            <p:ph type="dt" sz="half" idx="10"/>
          </p:nvPr>
        </p:nvSpPr>
        <p:spPr/>
        <p:txBody>
          <a:bodyPr/>
          <a:lstStyle/>
          <a:p>
            <a:fld id="{02F8A621-DC5D-4A10-B23B-5C92F6E3D0DB}" type="datetimeFigureOut">
              <a:rPr lang="da-DK" smtClean="0"/>
              <a:t>22-08-2025</a:t>
            </a:fld>
            <a:endParaRPr lang="da-DK"/>
          </a:p>
        </p:txBody>
      </p:sp>
      <p:sp>
        <p:nvSpPr>
          <p:cNvPr id="8" name="Pladsholder til sidefod 7">
            <a:extLst>
              <a:ext uri="{FF2B5EF4-FFF2-40B4-BE49-F238E27FC236}">
                <a16:creationId xmlns:a16="http://schemas.microsoft.com/office/drawing/2014/main" id="{055B7815-780F-7495-4390-2B14480E3029}"/>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D3A2E10E-691C-39DC-02AB-EB33BF10E851}"/>
              </a:ext>
            </a:extLst>
          </p:cNvPr>
          <p:cNvSpPr>
            <a:spLocks noGrp="1"/>
          </p:cNvSpPr>
          <p:nvPr>
            <p:ph type="sldNum" sz="quarter" idx="12"/>
          </p:nvPr>
        </p:nvSpPr>
        <p:spPr/>
        <p:txBody>
          <a:bodyPr/>
          <a:lstStyle/>
          <a:p>
            <a:fld id="{12667AB8-DB12-487F-AD1F-6D4A0A6B1472}" type="slidenum">
              <a:rPr lang="da-DK" smtClean="0"/>
              <a:t>‹nr.›</a:t>
            </a:fld>
            <a:endParaRPr lang="da-DK"/>
          </a:p>
        </p:txBody>
      </p:sp>
    </p:spTree>
    <p:extLst>
      <p:ext uri="{BB962C8B-B14F-4D97-AF65-F5344CB8AC3E}">
        <p14:creationId xmlns:p14="http://schemas.microsoft.com/office/powerpoint/2010/main" val="3133134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12238E-FB22-9857-1FE4-E9BB32D9B97E}"/>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F470383D-29B3-839E-E8CA-3F922FB38F75}"/>
              </a:ext>
            </a:extLst>
          </p:cNvPr>
          <p:cNvSpPr>
            <a:spLocks noGrp="1"/>
          </p:cNvSpPr>
          <p:nvPr>
            <p:ph type="dt" sz="half" idx="10"/>
          </p:nvPr>
        </p:nvSpPr>
        <p:spPr/>
        <p:txBody>
          <a:bodyPr/>
          <a:lstStyle/>
          <a:p>
            <a:fld id="{02F8A621-DC5D-4A10-B23B-5C92F6E3D0DB}" type="datetimeFigureOut">
              <a:rPr lang="da-DK" smtClean="0"/>
              <a:t>22-08-2025</a:t>
            </a:fld>
            <a:endParaRPr lang="da-DK"/>
          </a:p>
        </p:txBody>
      </p:sp>
      <p:sp>
        <p:nvSpPr>
          <p:cNvPr id="4" name="Pladsholder til sidefod 3">
            <a:extLst>
              <a:ext uri="{FF2B5EF4-FFF2-40B4-BE49-F238E27FC236}">
                <a16:creationId xmlns:a16="http://schemas.microsoft.com/office/drawing/2014/main" id="{8D604DB3-2E10-825E-6598-966E86885559}"/>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BAC71E67-43B3-EAE1-5B61-F02CA73C87CC}"/>
              </a:ext>
            </a:extLst>
          </p:cNvPr>
          <p:cNvSpPr>
            <a:spLocks noGrp="1"/>
          </p:cNvSpPr>
          <p:nvPr>
            <p:ph type="sldNum" sz="quarter" idx="12"/>
          </p:nvPr>
        </p:nvSpPr>
        <p:spPr/>
        <p:txBody>
          <a:bodyPr/>
          <a:lstStyle/>
          <a:p>
            <a:fld id="{12667AB8-DB12-487F-AD1F-6D4A0A6B1472}" type="slidenum">
              <a:rPr lang="da-DK" smtClean="0"/>
              <a:t>‹nr.›</a:t>
            </a:fld>
            <a:endParaRPr lang="da-DK"/>
          </a:p>
        </p:txBody>
      </p:sp>
    </p:spTree>
    <p:extLst>
      <p:ext uri="{BB962C8B-B14F-4D97-AF65-F5344CB8AC3E}">
        <p14:creationId xmlns:p14="http://schemas.microsoft.com/office/powerpoint/2010/main" val="2965008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018D1CD4-D594-5C1E-63D3-58044417F966}"/>
              </a:ext>
            </a:extLst>
          </p:cNvPr>
          <p:cNvSpPr>
            <a:spLocks noGrp="1"/>
          </p:cNvSpPr>
          <p:nvPr>
            <p:ph type="dt" sz="half" idx="10"/>
          </p:nvPr>
        </p:nvSpPr>
        <p:spPr/>
        <p:txBody>
          <a:bodyPr/>
          <a:lstStyle/>
          <a:p>
            <a:fld id="{02F8A621-DC5D-4A10-B23B-5C92F6E3D0DB}" type="datetimeFigureOut">
              <a:rPr lang="da-DK" smtClean="0"/>
              <a:t>22-08-2025</a:t>
            </a:fld>
            <a:endParaRPr lang="da-DK"/>
          </a:p>
        </p:txBody>
      </p:sp>
      <p:sp>
        <p:nvSpPr>
          <p:cNvPr id="3" name="Pladsholder til sidefod 2">
            <a:extLst>
              <a:ext uri="{FF2B5EF4-FFF2-40B4-BE49-F238E27FC236}">
                <a16:creationId xmlns:a16="http://schemas.microsoft.com/office/drawing/2014/main" id="{603C0B5E-BF9E-A2CD-3C9D-9A80285CA929}"/>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1DCA66BE-23EA-2A24-BAC5-2A77015FB9C7}"/>
              </a:ext>
            </a:extLst>
          </p:cNvPr>
          <p:cNvSpPr>
            <a:spLocks noGrp="1"/>
          </p:cNvSpPr>
          <p:nvPr>
            <p:ph type="sldNum" sz="quarter" idx="12"/>
          </p:nvPr>
        </p:nvSpPr>
        <p:spPr/>
        <p:txBody>
          <a:bodyPr/>
          <a:lstStyle/>
          <a:p>
            <a:fld id="{12667AB8-DB12-487F-AD1F-6D4A0A6B1472}" type="slidenum">
              <a:rPr lang="da-DK" smtClean="0"/>
              <a:t>‹nr.›</a:t>
            </a:fld>
            <a:endParaRPr lang="da-DK"/>
          </a:p>
        </p:txBody>
      </p:sp>
    </p:spTree>
    <p:extLst>
      <p:ext uri="{BB962C8B-B14F-4D97-AF65-F5344CB8AC3E}">
        <p14:creationId xmlns:p14="http://schemas.microsoft.com/office/powerpoint/2010/main" val="3498664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0879B8-BDB0-AD46-F9DE-7DAC5094B029}"/>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1B602145-61F1-4797-76D4-93B688E067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9DFA1227-46F2-5A33-08E4-0FA4DF30FC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A47D17B6-1866-8B57-AACB-43037EEE541C}"/>
              </a:ext>
            </a:extLst>
          </p:cNvPr>
          <p:cNvSpPr>
            <a:spLocks noGrp="1"/>
          </p:cNvSpPr>
          <p:nvPr>
            <p:ph type="dt" sz="half" idx="10"/>
          </p:nvPr>
        </p:nvSpPr>
        <p:spPr/>
        <p:txBody>
          <a:bodyPr/>
          <a:lstStyle/>
          <a:p>
            <a:fld id="{02F8A621-DC5D-4A10-B23B-5C92F6E3D0DB}" type="datetimeFigureOut">
              <a:rPr lang="da-DK" smtClean="0"/>
              <a:t>22-08-2025</a:t>
            </a:fld>
            <a:endParaRPr lang="da-DK"/>
          </a:p>
        </p:txBody>
      </p:sp>
      <p:sp>
        <p:nvSpPr>
          <p:cNvPr id="6" name="Pladsholder til sidefod 5">
            <a:extLst>
              <a:ext uri="{FF2B5EF4-FFF2-40B4-BE49-F238E27FC236}">
                <a16:creationId xmlns:a16="http://schemas.microsoft.com/office/drawing/2014/main" id="{9B127F85-4F3E-1416-AC38-75D01148912B}"/>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EB95D8D5-50B3-68BF-6EBB-F9204916B818}"/>
              </a:ext>
            </a:extLst>
          </p:cNvPr>
          <p:cNvSpPr>
            <a:spLocks noGrp="1"/>
          </p:cNvSpPr>
          <p:nvPr>
            <p:ph type="sldNum" sz="quarter" idx="12"/>
          </p:nvPr>
        </p:nvSpPr>
        <p:spPr/>
        <p:txBody>
          <a:bodyPr/>
          <a:lstStyle/>
          <a:p>
            <a:fld id="{12667AB8-DB12-487F-AD1F-6D4A0A6B1472}" type="slidenum">
              <a:rPr lang="da-DK" smtClean="0"/>
              <a:t>‹nr.›</a:t>
            </a:fld>
            <a:endParaRPr lang="da-DK"/>
          </a:p>
        </p:txBody>
      </p:sp>
    </p:spTree>
    <p:extLst>
      <p:ext uri="{BB962C8B-B14F-4D97-AF65-F5344CB8AC3E}">
        <p14:creationId xmlns:p14="http://schemas.microsoft.com/office/powerpoint/2010/main" val="977900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582761-0CD2-9FF1-8E77-929913F5AD95}"/>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73A1A0D7-834B-C075-069F-8BA35A42A6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B74F984C-F934-D737-CB6D-4AA0B8A3CB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2A169671-31DB-94CD-3A01-E1B52B0E4977}"/>
              </a:ext>
            </a:extLst>
          </p:cNvPr>
          <p:cNvSpPr>
            <a:spLocks noGrp="1"/>
          </p:cNvSpPr>
          <p:nvPr>
            <p:ph type="dt" sz="half" idx="10"/>
          </p:nvPr>
        </p:nvSpPr>
        <p:spPr/>
        <p:txBody>
          <a:bodyPr/>
          <a:lstStyle/>
          <a:p>
            <a:fld id="{02F8A621-DC5D-4A10-B23B-5C92F6E3D0DB}" type="datetimeFigureOut">
              <a:rPr lang="da-DK" smtClean="0"/>
              <a:t>22-08-2025</a:t>
            </a:fld>
            <a:endParaRPr lang="da-DK"/>
          </a:p>
        </p:txBody>
      </p:sp>
      <p:sp>
        <p:nvSpPr>
          <p:cNvPr id="6" name="Pladsholder til sidefod 5">
            <a:extLst>
              <a:ext uri="{FF2B5EF4-FFF2-40B4-BE49-F238E27FC236}">
                <a16:creationId xmlns:a16="http://schemas.microsoft.com/office/drawing/2014/main" id="{2E17569D-9CB8-3E82-5480-55BC6685DB58}"/>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A0470D2A-C18D-E15C-4129-F997201CCF6A}"/>
              </a:ext>
            </a:extLst>
          </p:cNvPr>
          <p:cNvSpPr>
            <a:spLocks noGrp="1"/>
          </p:cNvSpPr>
          <p:nvPr>
            <p:ph type="sldNum" sz="quarter" idx="12"/>
          </p:nvPr>
        </p:nvSpPr>
        <p:spPr/>
        <p:txBody>
          <a:bodyPr/>
          <a:lstStyle/>
          <a:p>
            <a:fld id="{12667AB8-DB12-487F-AD1F-6D4A0A6B1472}" type="slidenum">
              <a:rPr lang="da-DK" smtClean="0"/>
              <a:t>‹nr.›</a:t>
            </a:fld>
            <a:endParaRPr lang="da-DK"/>
          </a:p>
        </p:txBody>
      </p:sp>
    </p:spTree>
    <p:extLst>
      <p:ext uri="{BB962C8B-B14F-4D97-AF65-F5344CB8AC3E}">
        <p14:creationId xmlns:p14="http://schemas.microsoft.com/office/powerpoint/2010/main" val="465771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94E68D38-DA97-9F78-CAA4-F95210F03D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13A51ECC-FE55-5B8E-34D8-102F670C94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7D10327-5DC4-6DD8-FED0-64B808C844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F8A621-DC5D-4A10-B23B-5C92F6E3D0DB}" type="datetimeFigureOut">
              <a:rPr lang="da-DK" smtClean="0"/>
              <a:t>22-08-2025</a:t>
            </a:fld>
            <a:endParaRPr lang="da-DK"/>
          </a:p>
        </p:txBody>
      </p:sp>
      <p:sp>
        <p:nvSpPr>
          <p:cNvPr id="5" name="Pladsholder til sidefod 4">
            <a:extLst>
              <a:ext uri="{FF2B5EF4-FFF2-40B4-BE49-F238E27FC236}">
                <a16:creationId xmlns:a16="http://schemas.microsoft.com/office/drawing/2014/main" id="{F9AFC2C9-939F-E65C-96C0-E5569ECA6D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868E7BA0-2566-9385-D4B6-453E41C498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2667AB8-DB12-487F-AD1F-6D4A0A6B1472}" type="slidenum">
              <a:rPr lang="da-DK" smtClean="0"/>
              <a:t>‹nr.›</a:t>
            </a:fld>
            <a:endParaRPr lang="da-DK"/>
          </a:p>
        </p:txBody>
      </p:sp>
    </p:spTree>
    <p:extLst>
      <p:ext uri="{BB962C8B-B14F-4D97-AF65-F5344CB8AC3E}">
        <p14:creationId xmlns:p14="http://schemas.microsoft.com/office/powerpoint/2010/main" val="34977108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F1F00F-1F23-E13C-E846-A4C9752291BA}"/>
              </a:ext>
            </a:extLst>
          </p:cNvPr>
          <p:cNvSpPr>
            <a:spLocks noGrp="1"/>
          </p:cNvSpPr>
          <p:nvPr>
            <p:ph type="ctrTitle"/>
          </p:nvPr>
        </p:nvSpPr>
        <p:spPr/>
        <p:txBody>
          <a:bodyPr/>
          <a:lstStyle/>
          <a:p>
            <a:r>
              <a:rPr lang="da-DK" dirty="0"/>
              <a:t>Levn og beretning</a:t>
            </a:r>
          </a:p>
        </p:txBody>
      </p:sp>
      <p:sp>
        <p:nvSpPr>
          <p:cNvPr id="3" name="Undertitel 2">
            <a:extLst>
              <a:ext uri="{FF2B5EF4-FFF2-40B4-BE49-F238E27FC236}">
                <a16:creationId xmlns:a16="http://schemas.microsoft.com/office/drawing/2014/main" id="{D0CC7298-A50C-4206-FE57-B279DE5DDDA4}"/>
              </a:ext>
            </a:extLst>
          </p:cNvPr>
          <p:cNvSpPr>
            <a:spLocks noGrp="1"/>
          </p:cNvSpPr>
          <p:nvPr>
            <p:ph type="subTitle" idx="1"/>
          </p:nvPr>
        </p:nvSpPr>
        <p:spPr/>
        <p:txBody>
          <a:bodyPr/>
          <a:lstStyle/>
          <a:p>
            <a:endParaRPr lang="da-DK"/>
          </a:p>
        </p:txBody>
      </p:sp>
    </p:spTree>
    <p:extLst>
      <p:ext uri="{BB962C8B-B14F-4D97-AF65-F5344CB8AC3E}">
        <p14:creationId xmlns:p14="http://schemas.microsoft.com/office/powerpoint/2010/main" val="3884893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B7A1C6-4A5F-CCA2-B004-298AE3FFAABE}"/>
              </a:ext>
            </a:extLst>
          </p:cNvPr>
          <p:cNvSpPr>
            <a:spLocks noGrp="1"/>
          </p:cNvSpPr>
          <p:nvPr>
            <p:ph type="title"/>
          </p:nvPr>
        </p:nvSpPr>
        <p:spPr/>
        <p:txBody>
          <a:bodyPr/>
          <a:lstStyle/>
          <a:p>
            <a:r>
              <a:rPr lang="da-DK" dirty="0"/>
              <a:t>Vi bruger kilder som enten levn eller beretning</a:t>
            </a:r>
          </a:p>
        </p:txBody>
      </p:sp>
      <p:sp>
        <p:nvSpPr>
          <p:cNvPr id="3" name="Pladsholder til indhold 2">
            <a:extLst>
              <a:ext uri="{FF2B5EF4-FFF2-40B4-BE49-F238E27FC236}">
                <a16:creationId xmlns:a16="http://schemas.microsoft.com/office/drawing/2014/main" id="{0479A8D7-1DE3-FE60-F8D3-E82BFFAEF211}"/>
              </a:ext>
            </a:extLst>
          </p:cNvPr>
          <p:cNvSpPr>
            <a:spLocks noGrp="1"/>
          </p:cNvSpPr>
          <p:nvPr>
            <p:ph idx="1"/>
          </p:nvPr>
        </p:nvSpPr>
        <p:spPr/>
        <p:txBody>
          <a:bodyPr>
            <a:normAutofit fontScale="92500"/>
          </a:bodyPr>
          <a:lstStyle/>
          <a:p>
            <a:pPr marL="0" indent="0">
              <a:buNone/>
            </a:pPr>
            <a:r>
              <a:rPr lang="da-DK" b="1" dirty="0"/>
              <a:t>Levn/beretning – </a:t>
            </a:r>
            <a:endParaRPr lang="da-DK" dirty="0"/>
          </a:p>
          <a:p>
            <a:pPr marL="0" indent="0">
              <a:buNone/>
            </a:pPr>
            <a:r>
              <a:rPr lang="da-DK" dirty="0"/>
              <a:t>I historie kan vi overordnet bruge kvalitative kilder (tekst, billede, genstande) som enten levn eller beretning. </a:t>
            </a:r>
          </a:p>
          <a:p>
            <a:pPr marL="0" indent="0">
              <a:buNone/>
            </a:pPr>
            <a:r>
              <a:rPr lang="da-DK" dirty="0"/>
              <a:t>Det er spørgsmålet/problemstillingen, vi gerne vil undersøge, som styrer, hvilke kilder, vi vælger, om det er bedst bruge dem som levn/beretning</a:t>
            </a:r>
          </a:p>
          <a:p>
            <a:pPr marL="0" indent="0">
              <a:buNone/>
            </a:pPr>
            <a:endParaRPr lang="da-DK" dirty="0"/>
          </a:p>
          <a:p>
            <a:pPr marL="0" indent="0">
              <a:buNone/>
            </a:pPr>
            <a:r>
              <a:rPr lang="da-DK" dirty="0"/>
              <a:t>I dagligdagen er det tit læreren, der vælger kilderne, og til historieeksamen er kilderne udvalgt og ligger i et sæt – her skal I så selv opstille problemstillinger og gerne være bevidste om, hvordan I bruger kilderne (levn eller beretning)</a:t>
            </a:r>
          </a:p>
          <a:p>
            <a:endParaRPr lang="da-DK" dirty="0"/>
          </a:p>
        </p:txBody>
      </p:sp>
    </p:spTree>
    <p:extLst>
      <p:ext uri="{BB962C8B-B14F-4D97-AF65-F5344CB8AC3E}">
        <p14:creationId xmlns:p14="http://schemas.microsoft.com/office/powerpoint/2010/main" val="2715102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BB0769-0EF8-6ED1-9CC4-E85A95A54AB0}"/>
              </a:ext>
            </a:extLst>
          </p:cNvPr>
          <p:cNvSpPr>
            <a:spLocks noGrp="1"/>
          </p:cNvSpPr>
          <p:nvPr>
            <p:ph type="title"/>
          </p:nvPr>
        </p:nvSpPr>
        <p:spPr/>
        <p:txBody>
          <a:bodyPr/>
          <a:lstStyle/>
          <a:p>
            <a:r>
              <a:rPr lang="da-DK" b="1" dirty="0"/>
              <a:t>Hvad er et levn, og hvad vil det sige at bruge en kilde som levn?</a:t>
            </a:r>
          </a:p>
        </p:txBody>
      </p:sp>
      <p:sp>
        <p:nvSpPr>
          <p:cNvPr id="3" name="Pladsholder til indhold 2">
            <a:extLst>
              <a:ext uri="{FF2B5EF4-FFF2-40B4-BE49-F238E27FC236}">
                <a16:creationId xmlns:a16="http://schemas.microsoft.com/office/drawing/2014/main" id="{D105BD32-4957-FBE8-2033-FE66C8DC13A1}"/>
              </a:ext>
            </a:extLst>
          </p:cNvPr>
          <p:cNvSpPr>
            <a:spLocks noGrp="1"/>
          </p:cNvSpPr>
          <p:nvPr>
            <p:ph idx="1"/>
          </p:nvPr>
        </p:nvSpPr>
        <p:spPr/>
        <p:txBody>
          <a:bodyPr>
            <a:normAutofit lnSpcReduction="10000"/>
          </a:bodyPr>
          <a:lstStyle/>
          <a:p>
            <a:r>
              <a:rPr lang="da-DK" dirty="0"/>
              <a:t>Et levn er et lille stykke af fortiden (noget efterladt fra fortiden). Alle kilder kan bruges som levn om den historiske periode, de er blevet til i, uanset om der er tale om skriftlige eller ikke-skriftlige kilder.</a:t>
            </a:r>
          </a:p>
          <a:p>
            <a:r>
              <a:rPr lang="da-DK" dirty="0"/>
              <a:t>Når du bruger kilden som levn, så bruger du kilden til at sige noget om kildens ophavssituation, det vil sige om den samtid og det samfund, den er blevet til i. Hvis du for eksempel ser på landsbykirkerne, der blev bygget i starten af middelalderen rundtomkring i Danmark, kan du sige noget om omfanget af kristendommens indførelse og udbredelse i Danmark. Ligeledes kan skriftlige kilder bruges som levn. For eksempel kan lovtekster som Jyske Lov sige noget om den tids syn på forbrydelse og straf.</a:t>
            </a:r>
          </a:p>
          <a:p>
            <a:pPr marL="0" indent="0">
              <a:buNone/>
            </a:pPr>
            <a:endParaRPr lang="da-DK" dirty="0"/>
          </a:p>
        </p:txBody>
      </p:sp>
    </p:spTree>
    <p:extLst>
      <p:ext uri="{BB962C8B-B14F-4D97-AF65-F5344CB8AC3E}">
        <p14:creationId xmlns:p14="http://schemas.microsoft.com/office/powerpoint/2010/main" val="4146218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548543-D641-76A3-17FB-D667E6D63B8E}"/>
              </a:ext>
            </a:extLst>
          </p:cNvPr>
          <p:cNvSpPr>
            <a:spLocks noGrp="1"/>
          </p:cNvSpPr>
          <p:nvPr>
            <p:ph type="title"/>
          </p:nvPr>
        </p:nvSpPr>
        <p:spPr/>
        <p:txBody>
          <a:bodyPr>
            <a:normAutofit fontScale="90000"/>
          </a:bodyPr>
          <a:lstStyle/>
          <a:p>
            <a:br>
              <a:rPr lang="da-DK" b="1" dirty="0"/>
            </a:br>
            <a:r>
              <a:rPr lang="da-DK" b="1" dirty="0"/>
              <a:t>Hvad er en beretning, og hvad vil det sige at bruge kilden som en beretning?</a:t>
            </a:r>
            <a:br>
              <a:rPr lang="da-DK" dirty="0"/>
            </a:br>
            <a:endParaRPr lang="da-DK" dirty="0"/>
          </a:p>
        </p:txBody>
      </p:sp>
      <p:sp>
        <p:nvSpPr>
          <p:cNvPr id="3" name="Pladsholder til indhold 2">
            <a:extLst>
              <a:ext uri="{FF2B5EF4-FFF2-40B4-BE49-F238E27FC236}">
                <a16:creationId xmlns:a16="http://schemas.microsoft.com/office/drawing/2014/main" id="{B144152C-B0ED-FFEF-8D8F-0367325AC9D0}"/>
              </a:ext>
            </a:extLst>
          </p:cNvPr>
          <p:cNvSpPr>
            <a:spLocks noGrp="1"/>
          </p:cNvSpPr>
          <p:nvPr>
            <p:ph idx="1"/>
          </p:nvPr>
        </p:nvSpPr>
        <p:spPr/>
        <p:txBody>
          <a:bodyPr>
            <a:normAutofit/>
          </a:bodyPr>
          <a:lstStyle/>
          <a:p>
            <a:r>
              <a:rPr lang="da-DK" dirty="0"/>
              <a:t>En beretning er en fortælling fra en afsender om fortidige forhold og begivenheder.</a:t>
            </a:r>
          </a:p>
          <a:p>
            <a:r>
              <a:rPr lang="da-DK" dirty="0"/>
              <a:t>Når du bruger en kilde som beretning, så forholder du dig til, hvad afsenderen af kilden fortæller om de forhold og begivenheder, du spørger ind til i din problemstilling. Du skal derfor forholde dig kildekritisk til den for at kunne vurdere, om de informationer, du får, er til at stole på. Her kan du bruge de kildekritiske spørgsmål.</a:t>
            </a:r>
          </a:p>
          <a:p>
            <a:r>
              <a:rPr lang="da-DK" dirty="0"/>
              <a:t>Hvor alle kilder i princippet kan bruges som levn, kan kun kilder der er menneskeskabt og beskriver fortidige forhold eller en situation, bruges som en beretning.</a:t>
            </a:r>
          </a:p>
          <a:p>
            <a:endParaRPr lang="da-DK" dirty="0"/>
          </a:p>
        </p:txBody>
      </p:sp>
    </p:spTree>
    <p:extLst>
      <p:ext uri="{BB962C8B-B14F-4D97-AF65-F5344CB8AC3E}">
        <p14:creationId xmlns:p14="http://schemas.microsoft.com/office/powerpoint/2010/main" val="2683235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28CE97C-EF98-8DAE-32AE-0B3DDB074484}"/>
              </a:ext>
            </a:extLst>
          </p:cNvPr>
          <p:cNvSpPr>
            <a:spLocks noGrp="1"/>
          </p:cNvSpPr>
          <p:nvPr>
            <p:ph type="title"/>
          </p:nvPr>
        </p:nvSpPr>
        <p:spPr>
          <a:xfrm>
            <a:off x="572493" y="238539"/>
            <a:ext cx="11018520" cy="1434415"/>
          </a:xfrm>
        </p:spPr>
        <p:txBody>
          <a:bodyPr vert="horz" lIns="91440" tIns="45720" rIns="91440" bIns="45720" rtlCol="0" anchor="b">
            <a:normAutofit/>
          </a:bodyPr>
          <a:lstStyle/>
          <a:p>
            <a:r>
              <a:rPr lang="en-US" sz="5400"/>
              <a:t>Eksempel 1: Et maleri</a:t>
            </a:r>
          </a:p>
        </p:txBody>
      </p:sp>
      <p:sp>
        <p:nvSpPr>
          <p:cNvPr id="16"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Pladsholder til indhold 8">
            <a:extLst>
              <a:ext uri="{FF2B5EF4-FFF2-40B4-BE49-F238E27FC236}">
                <a16:creationId xmlns:a16="http://schemas.microsoft.com/office/drawing/2014/main" id="{5476C648-A829-1C5D-493A-604F8E4D9952}"/>
              </a:ext>
            </a:extLst>
          </p:cNvPr>
          <p:cNvSpPr>
            <a:spLocks noGrp="1"/>
          </p:cNvSpPr>
          <p:nvPr>
            <p:ph sz="half" idx="2"/>
          </p:nvPr>
        </p:nvSpPr>
        <p:spPr>
          <a:xfrm>
            <a:off x="572493" y="2071316"/>
            <a:ext cx="6713552" cy="4119172"/>
          </a:xfrm>
        </p:spPr>
        <p:txBody>
          <a:bodyPr vert="horz" lIns="91440" tIns="45720" rIns="91440" bIns="45720" rtlCol="0" anchor="t">
            <a:normAutofit/>
          </a:bodyPr>
          <a:lstStyle/>
          <a:p>
            <a:pPr marL="0"/>
            <a:r>
              <a:rPr lang="en-US" sz="2000" dirty="0" err="1"/>
              <a:t>På</a:t>
            </a:r>
            <a:r>
              <a:rPr lang="en-US" sz="2000" dirty="0"/>
              <a:t> </a:t>
            </a:r>
            <a:r>
              <a:rPr lang="en-US" sz="2000" dirty="0" err="1"/>
              <a:t>maleriet</a:t>
            </a:r>
            <a:r>
              <a:rPr lang="en-US" sz="2000" dirty="0"/>
              <a:t> her </a:t>
            </a:r>
            <a:r>
              <a:rPr lang="en-US" sz="2000" dirty="0" err="1"/>
              <a:t>fra</a:t>
            </a:r>
            <a:r>
              <a:rPr lang="en-US" sz="2000" dirty="0"/>
              <a:t> 1809 ser vi, </a:t>
            </a:r>
            <a:r>
              <a:rPr lang="en-US" sz="2000" dirty="0" err="1"/>
              <a:t>hvordan</a:t>
            </a:r>
            <a:r>
              <a:rPr lang="en-US" sz="2000" dirty="0"/>
              <a:t> Dannebrog </a:t>
            </a:r>
            <a:r>
              <a:rPr lang="en-US" sz="2000" dirty="0" err="1"/>
              <a:t>falder</a:t>
            </a:r>
            <a:r>
              <a:rPr lang="en-US" sz="2000" dirty="0"/>
              <a:t> </a:t>
            </a:r>
            <a:r>
              <a:rPr lang="en-US" sz="2000" dirty="0" err="1"/>
              <a:t>ned</a:t>
            </a:r>
            <a:r>
              <a:rPr lang="en-US" sz="2000" dirty="0"/>
              <a:t> </a:t>
            </a:r>
            <a:r>
              <a:rPr lang="en-US" sz="2000" dirty="0" err="1"/>
              <a:t>fra</a:t>
            </a:r>
            <a:r>
              <a:rPr lang="en-US" sz="2000" dirty="0"/>
              <a:t> </a:t>
            </a:r>
            <a:r>
              <a:rPr lang="en-US" sz="2000" dirty="0" err="1"/>
              <a:t>himlen</a:t>
            </a:r>
            <a:r>
              <a:rPr lang="en-US" sz="2000" dirty="0"/>
              <a:t> (</a:t>
            </a:r>
            <a:r>
              <a:rPr lang="en-US" sz="2000" dirty="0" err="1"/>
              <a:t>fra</a:t>
            </a:r>
            <a:r>
              <a:rPr lang="en-US" sz="2000" dirty="0"/>
              <a:t> Gud!) </a:t>
            </a:r>
            <a:r>
              <a:rPr lang="en-US" sz="2000" dirty="0" err="1"/>
              <a:t>og</a:t>
            </a:r>
            <a:r>
              <a:rPr lang="en-US" sz="2000" dirty="0"/>
              <a:t> </a:t>
            </a:r>
            <a:r>
              <a:rPr lang="en-US" sz="2000" dirty="0" err="1"/>
              <a:t>derefter</a:t>
            </a:r>
            <a:r>
              <a:rPr lang="en-US" sz="2000" dirty="0"/>
              <a:t> </a:t>
            </a:r>
            <a:r>
              <a:rPr lang="en-US" sz="2000" dirty="0" err="1"/>
              <a:t>vinder</a:t>
            </a:r>
            <a:r>
              <a:rPr lang="en-US" sz="2000" dirty="0"/>
              <a:t> </a:t>
            </a:r>
            <a:r>
              <a:rPr lang="en-US" sz="2000" dirty="0" err="1"/>
              <a:t>danskerne</a:t>
            </a:r>
            <a:r>
              <a:rPr lang="en-US" sz="2000" dirty="0"/>
              <a:t> det slag, de </a:t>
            </a:r>
            <a:r>
              <a:rPr lang="en-US" sz="2000" dirty="0" err="1"/>
              <a:t>ellers</a:t>
            </a:r>
            <a:r>
              <a:rPr lang="en-US" sz="2000" dirty="0"/>
              <a:t> var </a:t>
            </a:r>
            <a:r>
              <a:rPr lang="en-US" sz="2000" dirty="0" err="1"/>
              <a:t>ved</a:t>
            </a:r>
            <a:r>
              <a:rPr lang="en-US" sz="2000" dirty="0"/>
              <a:t> at </a:t>
            </a:r>
            <a:r>
              <a:rPr lang="en-US" sz="2000" dirty="0" err="1"/>
              <a:t>tabe</a:t>
            </a:r>
            <a:r>
              <a:rPr lang="en-US" sz="2000" dirty="0"/>
              <a:t>. </a:t>
            </a:r>
            <a:r>
              <a:rPr lang="en-US" sz="2000" dirty="0" err="1"/>
              <a:t>Dét</a:t>
            </a:r>
            <a:r>
              <a:rPr lang="en-US" sz="2000" dirty="0"/>
              <a:t> er </a:t>
            </a:r>
            <a:r>
              <a:rPr lang="en-US" sz="2000" dirty="0" err="1"/>
              <a:t>billedets</a:t>
            </a:r>
            <a:r>
              <a:rPr lang="en-US" sz="2000" dirty="0"/>
              <a:t> </a:t>
            </a:r>
            <a:r>
              <a:rPr lang="en-US" sz="2000" dirty="0" err="1"/>
              <a:t>fortælling</a:t>
            </a:r>
            <a:r>
              <a:rPr lang="en-US" sz="2000" dirty="0"/>
              <a:t> – </a:t>
            </a:r>
            <a:r>
              <a:rPr lang="en-US" sz="2000" dirty="0" err="1"/>
              <a:t>beretning</a:t>
            </a:r>
            <a:r>
              <a:rPr lang="en-US" sz="2000" dirty="0"/>
              <a:t> – men der er </a:t>
            </a:r>
            <a:r>
              <a:rPr lang="en-US" sz="2000" dirty="0" err="1"/>
              <a:t>nok</a:t>
            </a:r>
            <a:r>
              <a:rPr lang="en-US" sz="2000" dirty="0"/>
              <a:t> </a:t>
            </a:r>
            <a:r>
              <a:rPr lang="en-US" sz="2000" dirty="0" err="1"/>
              <a:t>ikke</a:t>
            </a:r>
            <a:r>
              <a:rPr lang="en-US" sz="2000" dirty="0"/>
              <a:t> mange </a:t>
            </a:r>
            <a:r>
              <a:rPr lang="en-US" sz="2000" dirty="0" err="1"/>
              <a:t>af</a:t>
            </a:r>
            <a:r>
              <a:rPr lang="en-US" sz="2000" dirty="0"/>
              <a:t> </a:t>
            </a:r>
            <a:r>
              <a:rPr lang="en-US" sz="2000" dirty="0" err="1"/>
              <a:t>os</a:t>
            </a:r>
            <a:r>
              <a:rPr lang="en-US" sz="2000" dirty="0"/>
              <a:t>, der </a:t>
            </a:r>
            <a:r>
              <a:rPr lang="en-US" sz="2000" dirty="0" err="1"/>
              <a:t>tror</a:t>
            </a:r>
            <a:r>
              <a:rPr lang="en-US" sz="2000" dirty="0"/>
              <a:t> </a:t>
            </a:r>
            <a:r>
              <a:rPr lang="en-US" sz="2000" dirty="0" err="1"/>
              <a:t>på</a:t>
            </a:r>
            <a:r>
              <a:rPr lang="en-US" sz="2000" dirty="0"/>
              <a:t> den </a:t>
            </a:r>
            <a:r>
              <a:rPr lang="en-US" sz="2000" dirty="0" err="1"/>
              <a:t>historie</a:t>
            </a:r>
            <a:r>
              <a:rPr lang="en-US" sz="2000" dirty="0"/>
              <a:t> </a:t>
            </a:r>
            <a:r>
              <a:rPr lang="en-US" sz="2000" dirty="0" err="1"/>
              <a:t>sådan</a:t>
            </a:r>
            <a:r>
              <a:rPr lang="en-US" sz="2000" dirty="0"/>
              <a:t> for </a:t>
            </a:r>
            <a:r>
              <a:rPr lang="en-US" sz="2000" dirty="0" err="1"/>
              <a:t>alvor</a:t>
            </a:r>
            <a:r>
              <a:rPr lang="en-US" sz="2000" dirty="0"/>
              <a:t>. Det er </a:t>
            </a:r>
            <a:r>
              <a:rPr lang="en-US" sz="2000" dirty="0" err="1"/>
              <a:t>en</a:t>
            </a:r>
            <a:r>
              <a:rPr lang="en-US" sz="2000" dirty="0"/>
              <a:t> </a:t>
            </a:r>
            <a:r>
              <a:rPr lang="en-US" sz="2000" dirty="0" err="1"/>
              <a:t>myte</a:t>
            </a:r>
            <a:r>
              <a:rPr lang="en-US" sz="2000" dirty="0"/>
              <a:t>. Kilden </a:t>
            </a:r>
            <a:r>
              <a:rPr lang="en-US" sz="2000" dirty="0" err="1"/>
              <a:t>kan</a:t>
            </a:r>
            <a:r>
              <a:rPr lang="en-US" sz="2000" dirty="0"/>
              <a:t> </a:t>
            </a:r>
            <a:r>
              <a:rPr lang="en-US" sz="2000" dirty="0" err="1"/>
              <a:t>altså</a:t>
            </a:r>
            <a:r>
              <a:rPr lang="en-US" sz="2000" dirty="0"/>
              <a:t> </a:t>
            </a:r>
            <a:r>
              <a:rPr lang="en-US" sz="2000" dirty="0" err="1"/>
              <a:t>ikke</a:t>
            </a:r>
            <a:r>
              <a:rPr lang="en-US" sz="2000" dirty="0"/>
              <a:t> </a:t>
            </a:r>
            <a:r>
              <a:rPr lang="en-US" sz="2000" dirty="0" err="1"/>
              <a:t>bruges</a:t>
            </a:r>
            <a:r>
              <a:rPr lang="en-US" sz="2000" dirty="0"/>
              <a:t> </a:t>
            </a:r>
            <a:r>
              <a:rPr lang="en-US" sz="2000" dirty="0" err="1"/>
              <a:t>som</a:t>
            </a:r>
            <a:r>
              <a:rPr lang="en-US" sz="2000" dirty="0"/>
              <a:t> </a:t>
            </a:r>
            <a:r>
              <a:rPr lang="en-US" sz="2000" dirty="0" err="1"/>
              <a:t>en</a:t>
            </a:r>
            <a:r>
              <a:rPr lang="en-US" sz="2000" dirty="0"/>
              <a:t> </a:t>
            </a:r>
            <a:r>
              <a:rPr lang="en-US" sz="2000" dirty="0" err="1"/>
              <a:t>troværdig</a:t>
            </a:r>
            <a:r>
              <a:rPr lang="en-US" sz="2000" dirty="0"/>
              <a:t> </a:t>
            </a:r>
            <a:r>
              <a:rPr lang="en-US" sz="2000" b="1" dirty="0" err="1"/>
              <a:t>beretning</a:t>
            </a:r>
            <a:r>
              <a:rPr lang="en-US" sz="2000" b="1" dirty="0"/>
              <a:t> </a:t>
            </a:r>
            <a:r>
              <a:rPr lang="en-US" sz="2000" b="1" dirty="0" err="1"/>
              <a:t>i</a:t>
            </a:r>
            <a:r>
              <a:rPr lang="en-US" sz="2000" b="1" dirty="0"/>
              <a:t> sig </a:t>
            </a:r>
            <a:r>
              <a:rPr lang="en-US" sz="2000" b="1" dirty="0" err="1"/>
              <a:t>selv</a:t>
            </a:r>
            <a:r>
              <a:rPr lang="en-US" sz="2000" b="1" dirty="0"/>
              <a:t>.</a:t>
            </a:r>
            <a:r>
              <a:rPr lang="en-US" sz="2000" dirty="0"/>
              <a:t> </a:t>
            </a:r>
          </a:p>
          <a:p>
            <a:pPr marL="0"/>
            <a:r>
              <a:rPr lang="en-US" sz="2000" dirty="0"/>
              <a:t>MEN: Kilden </a:t>
            </a:r>
            <a:r>
              <a:rPr lang="en-US" sz="2000" dirty="0" err="1"/>
              <a:t>kan</a:t>
            </a:r>
            <a:r>
              <a:rPr lang="en-US" sz="2000" dirty="0"/>
              <a:t> jo </a:t>
            </a:r>
            <a:r>
              <a:rPr lang="en-US" sz="2000" dirty="0" err="1"/>
              <a:t>godt</a:t>
            </a:r>
            <a:r>
              <a:rPr lang="en-US" sz="2000" dirty="0"/>
              <a:t> </a:t>
            </a:r>
            <a:r>
              <a:rPr lang="en-US" sz="2000" dirty="0" err="1"/>
              <a:t>sige</a:t>
            </a:r>
            <a:r>
              <a:rPr lang="en-US" sz="2000" dirty="0"/>
              <a:t> </a:t>
            </a:r>
            <a:r>
              <a:rPr lang="en-US" sz="2000" dirty="0" err="1"/>
              <a:t>noget</a:t>
            </a:r>
            <a:r>
              <a:rPr lang="en-US" sz="2000" dirty="0"/>
              <a:t> </a:t>
            </a:r>
            <a:r>
              <a:rPr lang="en-US" sz="2000" b="1" dirty="0"/>
              <a:t>om 1800tallet: </a:t>
            </a:r>
            <a:r>
              <a:rPr lang="en-US" sz="2000" dirty="0"/>
              <a:t>at man </a:t>
            </a:r>
            <a:r>
              <a:rPr lang="en-US" sz="2000" b="1" dirty="0" err="1"/>
              <a:t>i</a:t>
            </a:r>
            <a:r>
              <a:rPr lang="en-US" sz="2000" b="1" dirty="0"/>
              <a:t> 1800tallet (</a:t>
            </a:r>
            <a:r>
              <a:rPr lang="en-US" sz="2000" b="1" dirty="0" err="1"/>
              <a:t>hvor</a:t>
            </a:r>
            <a:r>
              <a:rPr lang="en-US" sz="2000" b="1" dirty="0"/>
              <a:t> </a:t>
            </a:r>
            <a:r>
              <a:rPr lang="en-US" sz="2000" b="1" dirty="0" err="1"/>
              <a:t>billedet</a:t>
            </a:r>
            <a:r>
              <a:rPr lang="en-US" sz="2000" b="1" dirty="0"/>
              <a:t> er </a:t>
            </a:r>
            <a:r>
              <a:rPr lang="en-US" sz="2000" b="1" dirty="0" err="1"/>
              <a:t>malet</a:t>
            </a:r>
            <a:r>
              <a:rPr lang="en-US" sz="2000" b="1" dirty="0"/>
              <a:t>)</a:t>
            </a:r>
            <a:r>
              <a:rPr lang="en-US" sz="2000" dirty="0"/>
              <a:t> var </a:t>
            </a:r>
            <a:r>
              <a:rPr lang="en-US" sz="2000" dirty="0" err="1"/>
              <a:t>optaget</a:t>
            </a:r>
            <a:r>
              <a:rPr lang="en-US" sz="2000" dirty="0"/>
              <a:t> </a:t>
            </a:r>
            <a:r>
              <a:rPr lang="en-US" sz="2000" dirty="0" err="1"/>
              <a:t>af</a:t>
            </a:r>
            <a:r>
              <a:rPr lang="en-US" sz="2000" dirty="0"/>
              <a:t> den her </a:t>
            </a:r>
            <a:r>
              <a:rPr lang="en-US" sz="2000" dirty="0" err="1"/>
              <a:t>myte</a:t>
            </a:r>
            <a:r>
              <a:rPr lang="en-US" sz="2000" dirty="0"/>
              <a:t> om Dannebrog </a:t>
            </a:r>
            <a:r>
              <a:rPr lang="en-US" sz="2000" dirty="0" err="1"/>
              <a:t>og</a:t>
            </a:r>
            <a:r>
              <a:rPr lang="en-US" sz="2000" dirty="0"/>
              <a:t> DKs </a:t>
            </a:r>
            <a:r>
              <a:rPr lang="en-US" sz="2000" dirty="0" err="1"/>
              <a:t>historie</a:t>
            </a:r>
            <a:r>
              <a:rPr lang="en-US" sz="2000" dirty="0"/>
              <a:t> </a:t>
            </a:r>
            <a:r>
              <a:rPr lang="en-US" sz="2000" dirty="0" err="1"/>
              <a:t>i</a:t>
            </a:r>
            <a:r>
              <a:rPr lang="en-US" sz="2000" dirty="0"/>
              <a:t> det hele </a:t>
            </a:r>
            <a:r>
              <a:rPr lang="en-US" sz="2000" dirty="0" err="1"/>
              <a:t>taget</a:t>
            </a:r>
            <a:r>
              <a:rPr lang="en-US" sz="2000" dirty="0"/>
              <a:t> (</a:t>
            </a:r>
            <a:r>
              <a:rPr lang="en-US" sz="2000" dirty="0" err="1"/>
              <a:t>og</a:t>
            </a:r>
            <a:r>
              <a:rPr lang="en-US" sz="2000" dirty="0"/>
              <a:t> </a:t>
            </a:r>
            <a:r>
              <a:rPr lang="en-US" sz="2000" dirty="0" err="1"/>
              <a:t>på</a:t>
            </a:r>
            <a:r>
              <a:rPr lang="en-US" sz="2000" dirty="0"/>
              <a:t> den </a:t>
            </a:r>
            <a:r>
              <a:rPr lang="en-US" sz="2000" dirty="0" err="1"/>
              <a:t>måde</a:t>
            </a:r>
            <a:r>
              <a:rPr lang="en-US" sz="2000" dirty="0"/>
              <a:t> </a:t>
            </a:r>
            <a:r>
              <a:rPr lang="en-US" sz="2000" dirty="0" err="1"/>
              <a:t>kigger</a:t>
            </a:r>
            <a:r>
              <a:rPr lang="en-US" sz="2000" dirty="0"/>
              <a:t> man </a:t>
            </a:r>
            <a:r>
              <a:rPr lang="en-US" sz="2000" dirty="0" err="1"/>
              <a:t>så</a:t>
            </a:r>
            <a:r>
              <a:rPr lang="en-US" sz="2000" dirty="0"/>
              <a:t> </a:t>
            </a:r>
            <a:r>
              <a:rPr lang="en-US" sz="2000" dirty="0" err="1"/>
              <a:t>også</a:t>
            </a:r>
            <a:r>
              <a:rPr lang="en-US" sz="2000" dirty="0"/>
              <a:t> </a:t>
            </a:r>
            <a:r>
              <a:rPr lang="en-US" sz="2000" dirty="0" err="1"/>
              <a:t>på</a:t>
            </a:r>
            <a:r>
              <a:rPr lang="en-US" sz="2000" dirty="0"/>
              <a:t>, </a:t>
            </a:r>
            <a:r>
              <a:rPr lang="en-US" sz="2000" dirty="0" err="1"/>
              <a:t>hvad</a:t>
            </a:r>
            <a:r>
              <a:rPr lang="en-US" sz="2000" dirty="0"/>
              <a:t> </a:t>
            </a:r>
            <a:r>
              <a:rPr lang="en-US" sz="2000" dirty="0" err="1"/>
              <a:t>billedet</a:t>
            </a:r>
            <a:r>
              <a:rPr lang="en-US" sz="2000" dirty="0"/>
              <a:t> </a:t>
            </a:r>
            <a:r>
              <a:rPr lang="en-US" sz="2000" dirty="0" err="1"/>
              <a:t>beretter</a:t>
            </a:r>
            <a:r>
              <a:rPr lang="en-US" sz="2000" dirty="0"/>
              <a:t> om). Men 1800tallet er </a:t>
            </a:r>
            <a:r>
              <a:rPr lang="en-US" sz="2000" dirty="0" err="1"/>
              <a:t>billedets</a:t>
            </a:r>
            <a:r>
              <a:rPr lang="en-US" sz="2000" dirty="0"/>
              <a:t> </a:t>
            </a:r>
            <a:r>
              <a:rPr lang="en-US" sz="2000" dirty="0" err="1"/>
              <a:t>samtid</a:t>
            </a:r>
            <a:r>
              <a:rPr lang="en-US" sz="2000" dirty="0"/>
              <a:t>, dets </a:t>
            </a:r>
            <a:r>
              <a:rPr lang="en-US" sz="2000" dirty="0" err="1"/>
              <a:t>ophav</a:t>
            </a:r>
            <a:r>
              <a:rPr lang="en-US" sz="2000" dirty="0"/>
              <a:t>. </a:t>
            </a:r>
            <a:r>
              <a:rPr lang="en-US" sz="2000" dirty="0" err="1"/>
              <a:t>Dermed</a:t>
            </a:r>
            <a:r>
              <a:rPr lang="en-US" sz="2000" dirty="0"/>
              <a:t> </a:t>
            </a:r>
            <a:r>
              <a:rPr lang="en-US" sz="2000" dirty="0" err="1"/>
              <a:t>bruger</a:t>
            </a:r>
            <a:r>
              <a:rPr lang="en-US" sz="2000" dirty="0"/>
              <a:t> vi </a:t>
            </a:r>
            <a:r>
              <a:rPr lang="en-US" sz="2000" dirty="0" err="1"/>
              <a:t>billedet</a:t>
            </a:r>
            <a:r>
              <a:rPr lang="en-US" sz="2000" dirty="0"/>
              <a:t> </a:t>
            </a:r>
            <a:r>
              <a:rPr lang="en-US" sz="2000" dirty="0" err="1"/>
              <a:t>som</a:t>
            </a:r>
            <a:r>
              <a:rPr lang="en-US" sz="2000" dirty="0"/>
              <a:t> </a:t>
            </a:r>
            <a:r>
              <a:rPr lang="en-US" sz="2000" b="1" dirty="0" err="1"/>
              <a:t>levn</a:t>
            </a:r>
            <a:r>
              <a:rPr lang="en-US" sz="2000" b="1" dirty="0"/>
              <a:t> </a:t>
            </a:r>
            <a:r>
              <a:rPr lang="en-US" sz="2000" dirty="0"/>
              <a:t>(det er et </a:t>
            </a:r>
            <a:r>
              <a:rPr lang="en-US" sz="2000" dirty="0" err="1"/>
              <a:t>levn</a:t>
            </a:r>
            <a:r>
              <a:rPr lang="en-US" sz="2000" dirty="0"/>
              <a:t> </a:t>
            </a:r>
            <a:r>
              <a:rPr lang="en-US" sz="2000" dirty="0" err="1"/>
              <a:t>fra</a:t>
            </a:r>
            <a:r>
              <a:rPr lang="en-US" sz="2000" dirty="0"/>
              <a:t> 1800-tallet).</a:t>
            </a:r>
          </a:p>
          <a:p>
            <a:pPr marL="0"/>
            <a:endParaRPr lang="en-US" sz="2000" dirty="0"/>
          </a:p>
        </p:txBody>
      </p:sp>
      <p:pic>
        <p:nvPicPr>
          <p:cNvPr id="4" name="Pladsholder til indhold 3">
            <a:extLst>
              <a:ext uri="{FF2B5EF4-FFF2-40B4-BE49-F238E27FC236}">
                <a16:creationId xmlns:a16="http://schemas.microsoft.com/office/drawing/2014/main" id="{40C45F3C-DA59-324D-EB8D-F51493B28424}"/>
              </a:ext>
            </a:extLst>
          </p:cNvPr>
          <p:cNvPicPr>
            <a:picLocks noGrp="1" noChangeAspect="1"/>
          </p:cNvPicPr>
          <p:nvPr>
            <p:ph sz="half" idx="1"/>
          </p:nvPr>
        </p:nvPicPr>
        <p:blipFill>
          <a:blip r:embed="rId2" cstate="print">
            <a:extLst>
              <a:ext uri="{28A0092B-C50C-407E-A947-70E740481C1C}">
                <a14:useLocalDpi xmlns:a14="http://schemas.microsoft.com/office/drawing/2010/main" val="0"/>
              </a:ext>
            </a:extLst>
          </a:blip>
          <a:srcRect l="22113" r="1887" b="3"/>
          <a:stretch>
            <a:fillRect/>
          </a:stretch>
        </p:blipFill>
        <p:spPr bwMode="auto">
          <a:xfrm>
            <a:off x="7675658" y="2093976"/>
            <a:ext cx="3941064" cy="4096512"/>
          </a:xfrm>
          <a:prstGeom prst="rect">
            <a:avLst/>
          </a:prstGeom>
          <a:noFill/>
        </p:spPr>
      </p:pic>
    </p:spTree>
    <p:extLst>
      <p:ext uri="{BB962C8B-B14F-4D97-AF65-F5344CB8AC3E}">
        <p14:creationId xmlns:p14="http://schemas.microsoft.com/office/powerpoint/2010/main" val="253322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91" name="Rectangle 3090">
            <a:extLst>
              <a:ext uri="{FF2B5EF4-FFF2-40B4-BE49-F238E27FC236}">
                <a16:creationId xmlns:a16="http://schemas.microsoft.com/office/drawing/2014/main" id="{D1D34770-47A8-402C-AF23-2B653F2D88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D116338-6120-9ADB-9E63-34141D33B67E}"/>
              </a:ext>
            </a:extLst>
          </p:cNvPr>
          <p:cNvSpPr>
            <a:spLocks noGrp="1"/>
          </p:cNvSpPr>
          <p:nvPr>
            <p:ph type="title"/>
          </p:nvPr>
        </p:nvSpPr>
        <p:spPr>
          <a:xfrm>
            <a:off x="836679" y="723898"/>
            <a:ext cx="6002110" cy="1495425"/>
          </a:xfrm>
        </p:spPr>
        <p:txBody>
          <a:bodyPr vert="horz" lIns="91440" tIns="45720" rIns="91440" bIns="45720" rtlCol="0" anchor="ctr">
            <a:normAutofit/>
          </a:bodyPr>
          <a:lstStyle/>
          <a:p>
            <a:r>
              <a:rPr lang="en-US" sz="4000"/>
              <a:t>Et andet eksempel: Film og serier</a:t>
            </a:r>
          </a:p>
        </p:txBody>
      </p:sp>
      <p:sp>
        <p:nvSpPr>
          <p:cNvPr id="3" name="Pladsholder til indhold 2">
            <a:extLst>
              <a:ext uri="{FF2B5EF4-FFF2-40B4-BE49-F238E27FC236}">
                <a16:creationId xmlns:a16="http://schemas.microsoft.com/office/drawing/2014/main" id="{C698B3DA-8732-7417-EE7B-C55777889B76}"/>
              </a:ext>
            </a:extLst>
          </p:cNvPr>
          <p:cNvSpPr>
            <a:spLocks noGrp="1"/>
          </p:cNvSpPr>
          <p:nvPr>
            <p:ph sz="half" idx="1"/>
          </p:nvPr>
        </p:nvSpPr>
        <p:spPr>
          <a:xfrm>
            <a:off x="836680" y="2405067"/>
            <a:ext cx="6002110" cy="3729034"/>
          </a:xfrm>
        </p:spPr>
        <p:txBody>
          <a:bodyPr vert="horz" lIns="91440" tIns="45720" rIns="91440" bIns="45720" rtlCol="0">
            <a:normAutofit/>
          </a:bodyPr>
          <a:lstStyle/>
          <a:p>
            <a:pPr marL="0" indent="0">
              <a:buNone/>
            </a:pPr>
            <a:r>
              <a:rPr lang="en-US" sz="1700" dirty="0"/>
              <a:t>Der </a:t>
            </a:r>
            <a:r>
              <a:rPr lang="en-US" sz="1700" dirty="0" err="1"/>
              <a:t>findes</a:t>
            </a:r>
            <a:r>
              <a:rPr lang="en-US" sz="1700" dirty="0"/>
              <a:t> et </a:t>
            </a:r>
            <a:r>
              <a:rPr lang="en-US" sz="1700" dirty="0" err="1"/>
              <a:t>hav</a:t>
            </a:r>
            <a:r>
              <a:rPr lang="en-US" sz="1700" dirty="0"/>
              <a:t> </a:t>
            </a:r>
            <a:r>
              <a:rPr lang="en-US" sz="1700" dirty="0" err="1"/>
              <a:t>af</a:t>
            </a:r>
            <a:r>
              <a:rPr lang="en-US" sz="1700" dirty="0"/>
              <a:t> film </a:t>
            </a:r>
            <a:r>
              <a:rPr lang="en-US" sz="1700" dirty="0" err="1"/>
              <a:t>og</a:t>
            </a:r>
            <a:r>
              <a:rPr lang="en-US" sz="1700" dirty="0"/>
              <a:t> </a:t>
            </a:r>
            <a:r>
              <a:rPr lang="en-US" sz="1700" dirty="0" err="1"/>
              <a:t>serier</a:t>
            </a:r>
            <a:r>
              <a:rPr lang="en-US" sz="1700" dirty="0"/>
              <a:t>, </a:t>
            </a:r>
            <a:r>
              <a:rPr lang="en-US" sz="1700" dirty="0" err="1"/>
              <a:t>som</a:t>
            </a:r>
            <a:r>
              <a:rPr lang="en-US" sz="1700" dirty="0"/>
              <a:t> </a:t>
            </a:r>
            <a:r>
              <a:rPr lang="en-US" sz="1700" dirty="0" err="1"/>
              <a:t>foregår</a:t>
            </a:r>
            <a:r>
              <a:rPr lang="en-US" sz="1700" dirty="0"/>
              <a:t> </a:t>
            </a:r>
            <a:r>
              <a:rPr lang="en-US" sz="1700" dirty="0" err="1"/>
              <a:t>i</a:t>
            </a:r>
            <a:r>
              <a:rPr lang="en-US" sz="1700" dirty="0"/>
              <a:t> </a:t>
            </a:r>
            <a:r>
              <a:rPr lang="en-US" sz="1700" dirty="0" err="1"/>
              <a:t>fortiden</a:t>
            </a:r>
            <a:r>
              <a:rPr lang="en-US" sz="1700" dirty="0"/>
              <a:t> </a:t>
            </a:r>
            <a:r>
              <a:rPr lang="en-US" sz="1700" dirty="0" err="1"/>
              <a:t>og</a:t>
            </a:r>
            <a:r>
              <a:rPr lang="en-US" sz="1700" dirty="0"/>
              <a:t> </a:t>
            </a:r>
            <a:r>
              <a:rPr lang="en-US" sz="1700" dirty="0" err="1"/>
              <a:t>dermed</a:t>
            </a:r>
            <a:r>
              <a:rPr lang="en-US" sz="1700" dirty="0"/>
              <a:t> giver </a:t>
            </a:r>
            <a:r>
              <a:rPr lang="en-US" sz="1700" dirty="0" err="1"/>
              <a:t>os</a:t>
            </a:r>
            <a:r>
              <a:rPr lang="en-US" sz="1700" dirty="0"/>
              <a:t> </a:t>
            </a:r>
            <a:r>
              <a:rPr lang="en-US" sz="1700" dirty="0" err="1"/>
              <a:t>seere</a:t>
            </a:r>
            <a:r>
              <a:rPr lang="en-US" sz="1700" dirty="0"/>
              <a:t> </a:t>
            </a:r>
            <a:r>
              <a:rPr lang="en-US" sz="1700" dirty="0" err="1"/>
              <a:t>en</a:t>
            </a:r>
            <a:r>
              <a:rPr lang="en-US" sz="1700" dirty="0"/>
              <a:t> </a:t>
            </a:r>
            <a:r>
              <a:rPr lang="en-US" sz="1700" dirty="0" err="1"/>
              <a:t>fotolkning</a:t>
            </a:r>
            <a:r>
              <a:rPr lang="en-US" sz="1700" dirty="0"/>
              <a:t> </a:t>
            </a:r>
            <a:r>
              <a:rPr lang="en-US" sz="1700" dirty="0" err="1"/>
              <a:t>af</a:t>
            </a:r>
            <a:r>
              <a:rPr lang="en-US" sz="1700" dirty="0"/>
              <a:t>, </a:t>
            </a:r>
            <a:r>
              <a:rPr lang="en-US" sz="1700" dirty="0" err="1"/>
              <a:t>hvordan</a:t>
            </a:r>
            <a:r>
              <a:rPr lang="en-US" sz="1700" dirty="0"/>
              <a:t> den </a:t>
            </a:r>
            <a:r>
              <a:rPr lang="en-US" sz="1700" dirty="0" err="1"/>
              <a:t>fortid</a:t>
            </a:r>
            <a:r>
              <a:rPr lang="en-US" sz="1700" dirty="0"/>
              <a:t> var. </a:t>
            </a:r>
            <a:r>
              <a:rPr lang="en-US" sz="1700" dirty="0" err="1"/>
              <a:t>F.eks</a:t>
            </a:r>
            <a:r>
              <a:rPr lang="en-US" sz="1700" dirty="0"/>
              <a:t>. </a:t>
            </a:r>
            <a:r>
              <a:rPr lang="en-US" sz="1700" dirty="0" err="1"/>
              <a:t>findes</a:t>
            </a:r>
            <a:r>
              <a:rPr lang="en-US" sz="1700" dirty="0"/>
              <a:t> der HBO-</a:t>
            </a:r>
            <a:r>
              <a:rPr lang="en-US" sz="1700" dirty="0" err="1"/>
              <a:t>serien</a:t>
            </a:r>
            <a:r>
              <a:rPr lang="en-US" sz="1700" dirty="0"/>
              <a:t> Vikings.  </a:t>
            </a:r>
          </a:p>
          <a:p>
            <a:pPr marL="0" indent="0">
              <a:buNone/>
            </a:pPr>
            <a:r>
              <a:rPr lang="en-US" sz="1700" dirty="0" err="1"/>
              <a:t>Hvis</a:t>
            </a:r>
            <a:r>
              <a:rPr lang="en-US" sz="1700" dirty="0"/>
              <a:t> man </a:t>
            </a:r>
            <a:r>
              <a:rPr lang="en-US" sz="1700" dirty="0" err="1"/>
              <a:t>bruger</a:t>
            </a:r>
            <a:r>
              <a:rPr lang="en-US" sz="1700" dirty="0"/>
              <a:t> </a:t>
            </a:r>
            <a:r>
              <a:rPr lang="en-US" sz="1700" dirty="0" err="1"/>
              <a:t>serien</a:t>
            </a:r>
            <a:r>
              <a:rPr lang="en-US" sz="1700" dirty="0"/>
              <a:t> </a:t>
            </a:r>
            <a:r>
              <a:rPr lang="en-US" sz="1700" dirty="0" err="1"/>
              <a:t>som</a:t>
            </a:r>
            <a:r>
              <a:rPr lang="en-US" sz="1700" dirty="0"/>
              <a:t> </a:t>
            </a:r>
            <a:r>
              <a:rPr lang="en-US" sz="1700" b="1" dirty="0" err="1"/>
              <a:t>beretning</a:t>
            </a:r>
            <a:r>
              <a:rPr lang="en-US" sz="1700" dirty="0"/>
              <a:t>, </a:t>
            </a:r>
            <a:r>
              <a:rPr lang="en-US" sz="1700" dirty="0" err="1"/>
              <a:t>så</a:t>
            </a:r>
            <a:r>
              <a:rPr lang="en-US" sz="1700" dirty="0"/>
              <a:t> </a:t>
            </a:r>
            <a:r>
              <a:rPr lang="en-US" sz="1700" dirty="0" err="1"/>
              <a:t>bruger</a:t>
            </a:r>
            <a:r>
              <a:rPr lang="en-US" sz="1700" dirty="0"/>
              <a:t> man </a:t>
            </a:r>
            <a:r>
              <a:rPr lang="en-US" sz="1700" dirty="0" err="1"/>
              <a:t>seriens</a:t>
            </a:r>
            <a:r>
              <a:rPr lang="en-US" sz="1700" dirty="0"/>
              <a:t> </a:t>
            </a:r>
            <a:r>
              <a:rPr lang="en-US" sz="1700" dirty="0" err="1"/>
              <a:t>beretning</a:t>
            </a:r>
            <a:r>
              <a:rPr lang="en-US" sz="1700" dirty="0"/>
              <a:t> om </a:t>
            </a:r>
            <a:r>
              <a:rPr lang="en-US" sz="1700" dirty="0" err="1"/>
              <a:t>og</a:t>
            </a:r>
            <a:r>
              <a:rPr lang="en-US" sz="1700" dirty="0"/>
              <a:t> </a:t>
            </a:r>
            <a:r>
              <a:rPr lang="en-US" sz="1700" dirty="0" err="1"/>
              <a:t>fortolkning</a:t>
            </a:r>
            <a:r>
              <a:rPr lang="en-US" sz="1700" dirty="0"/>
              <a:t> </a:t>
            </a:r>
            <a:r>
              <a:rPr lang="en-US" sz="1700" dirty="0" err="1"/>
              <a:t>af</a:t>
            </a:r>
            <a:r>
              <a:rPr lang="en-US" sz="1700" dirty="0"/>
              <a:t> </a:t>
            </a:r>
            <a:r>
              <a:rPr lang="en-US" sz="1700" dirty="0" err="1"/>
              <a:t>fortiden</a:t>
            </a:r>
            <a:r>
              <a:rPr lang="en-US" sz="1700" dirty="0"/>
              <a:t>, </a:t>
            </a:r>
            <a:r>
              <a:rPr lang="en-US" sz="1700" dirty="0" err="1"/>
              <a:t>og</a:t>
            </a:r>
            <a:r>
              <a:rPr lang="en-US" sz="1700" dirty="0"/>
              <a:t> det </a:t>
            </a:r>
            <a:r>
              <a:rPr lang="en-US" sz="1700" dirty="0" err="1"/>
              <a:t>tager</a:t>
            </a:r>
            <a:r>
              <a:rPr lang="en-US" sz="1700" dirty="0"/>
              <a:t> det for </a:t>
            </a:r>
            <a:r>
              <a:rPr lang="en-US" sz="1700" dirty="0" err="1"/>
              <a:t>gode</a:t>
            </a:r>
            <a:r>
              <a:rPr lang="en-US" sz="1700" dirty="0"/>
              <a:t> </a:t>
            </a:r>
            <a:r>
              <a:rPr lang="en-US" sz="1700" dirty="0" err="1"/>
              <a:t>varer</a:t>
            </a:r>
            <a:r>
              <a:rPr lang="en-US" sz="1700" dirty="0"/>
              <a:t>. Her </a:t>
            </a:r>
            <a:r>
              <a:rPr lang="en-US" sz="1700" dirty="0" err="1"/>
              <a:t>bruger</a:t>
            </a:r>
            <a:r>
              <a:rPr lang="en-US" sz="1700" dirty="0"/>
              <a:t> man </a:t>
            </a:r>
            <a:r>
              <a:rPr lang="en-US" sz="1700" dirty="0" err="1"/>
              <a:t>altså</a:t>
            </a:r>
            <a:r>
              <a:rPr lang="en-US" sz="1700" dirty="0"/>
              <a:t> </a:t>
            </a:r>
            <a:r>
              <a:rPr lang="en-US" sz="1700" dirty="0" err="1"/>
              <a:t>serien</a:t>
            </a:r>
            <a:r>
              <a:rPr lang="en-US" sz="1700" dirty="0"/>
              <a:t> </a:t>
            </a:r>
            <a:r>
              <a:rPr lang="en-US" sz="1700" dirty="0" err="1"/>
              <a:t>som</a:t>
            </a:r>
            <a:r>
              <a:rPr lang="en-US" sz="1700" dirty="0"/>
              <a:t> </a:t>
            </a:r>
            <a:r>
              <a:rPr lang="en-US" sz="1700" b="1" dirty="0" err="1"/>
              <a:t>en</a:t>
            </a:r>
            <a:r>
              <a:rPr lang="en-US" sz="1700" b="1" dirty="0"/>
              <a:t> </a:t>
            </a:r>
            <a:r>
              <a:rPr lang="en-US" sz="1700" b="1" dirty="0" err="1"/>
              <a:t>troværdig</a:t>
            </a:r>
            <a:r>
              <a:rPr lang="en-US" sz="1700" b="1" dirty="0"/>
              <a:t> </a:t>
            </a:r>
            <a:r>
              <a:rPr lang="en-US" sz="1700" b="1" dirty="0" err="1"/>
              <a:t>skildring</a:t>
            </a:r>
            <a:r>
              <a:rPr lang="en-US" sz="1700" b="1" dirty="0"/>
              <a:t> </a:t>
            </a:r>
            <a:r>
              <a:rPr lang="en-US" sz="1700" b="1" dirty="0" err="1"/>
              <a:t>af</a:t>
            </a:r>
            <a:r>
              <a:rPr lang="en-US" sz="1700" b="1" dirty="0"/>
              <a:t> </a:t>
            </a:r>
            <a:r>
              <a:rPr lang="en-US" sz="1700" b="1" dirty="0" err="1"/>
              <a:t>fortiden</a:t>
            </a:r>
            <a:r>
              <a:rPr lang="en-US" sz="1700" dirty="0"/>
              <a:t>, </a:t>
            </a:r>
            <a:r>
              <a:rPr lang="en-US" sz="1700" dirty="0" err="1"/>
              <a:t>fordi</a:t>
            </a:r>
            <a:r>
              <a:rPr lang="en-US" sz="1700" dirty="0"/>
              <a:t> man </a:t>
            </a:r>
            <a:r>
              <a:rPr lang="en-US" sz="1700" dirty="0" err="1"/>
              <a:t>tror</a:t>
            </a:r>
            <a:r>
              <a:rPr lang="en-US" sz="1700" dirty="0"/>
              <a:t> </a:t>
            </a:r>
            <a:r>
              <a:rPr lang="en-US" sz="1700" dirty="0" err="1"/>
              <a:t>på</a:t>
            </a:r>
            <a:r>
              <a:rPr lang="en-US" sz="1700" dirty="0"/>
              <a:t> dens </a:t>
            </a:r>
            <a:r>
              <a:rPr lang="en-US" sz="1700" dirty="0" err="1"/>
              <a:t>fremstilling</a:t>
            </a:r>
            <a:r>
              <a:rPr lang="en-US" sz="1700" dirty="0"/>
              <a:t> </a:t>
            </a:r>
            <a:r>
              <a:rPr lang="en-US" sz="1700" dirty="0" err="1"/>
              <a:t>af</a:t>
            </a:r>
            <a:r>
              <a:rPr lang="en-US" sz="1700" dirty="0"/>
              <a:t> </a:t>
            </a:r>
            <a:r>
              <a:rPr lang="en-US" sz="1700" dirty="0" err="1"/>
              <a:t>fortiden</a:t>
            </a:r>
            <a:r>
              <a:rPr lang="en-US" sz="1700" dirty="0"/>
              <a:t>. Og det </a:t>
            </a:r>
            <a:r>
              <a:rPr lang="en-US" sz="1700" dirty="0" err="1"/>
              <a:t>kan</a:t>
            </a:r>
            <a:r>
              <a:rPr lang="en-US" sz="1700" dirty="0"/>
              <a:t> man </a:t>
            </a:r>
            <a:r>
              <a:rPr lang="en-US" sz="1700" dirty="0" err="1"/>
              <a:t>måske</a:t>
            </a:r>
            <a:r>
              <a:rPr lang="en-US" sz="1700" dirty="0"/>
              <a:t> </a:t>
            </a:r>
            <a:r>
              <a:rPr lang="en-US" sz="1700" dirty="0" err="1"/>
              <a:t>også</a:t>
            </a:r>
            <a:r>
              <a:rPr lang="en-US" sz="1700" dirty="0"/>
              <a:t> </a:t>
            </a:r>
            <a:r>
              <a:rPr lang="en-US" sz="1700" dirty="0" err="1"/>
              <a:t>godt</a:t>
            </a:r>
            <a:r>
              <a:rPr lang="en-US" sz="1700" dirty="0"/>
              <a:t> – </a:t>
            </a:r>
            <a:r>
              <a:rPr lang="en-US" sz="1700" dirty="0" err="1"/>
              <a:t>på</a:t>
            </a:r>
            <a:r>
              <a:rPr lang="en-US" sz="1700" dirty="0"/>
              <a:t> </a:t>
            </a:r>
            <a:r>
              <a:rPr lang="en-US" sz="1700" dirty="0" err="1"/>
              <a:t>nogle</a:t>
            </a:r>
            <a:r>
              <a:rPr lang="en-US" sz="1700" dirty="0"/>
              <a:t> </a:t>
            </a:r>
            <a:r>
              <a:rPr lang="en-US" sz="1700" dirty="0" err="1"/>
              <a:t>områder</a:t>
            </a:r>
            <a:r>
              <a:rPr lang="en-US" sz="1700" dirty="0"/>
              <a:t>. </a:t>
            </a:r>
          </a:p>
          <a:p>
            <a:pPr marL="0" indent="0">
              <a:buNone/>
            </a:pPr>
            <a:r>
              <a:rPr lang="en-US" sz="1700" dirty="0"/>
              <a:t>Men </a:t>
            </a:r>
            <a:r>
              <a:rPr lang="en-US" sz="1700" dirty="0" err="1"/>
              <a:t>på</a:t>
            </a:r>
            <a:r>
              <a:rPr lang="en-US" sz="1700" dirty="0"/>
              <a:t> </a:t>
            </a:r>
            <a:r>
              <a:rPr lang="en-US" sz="1700" dirty="0" err="1"/>
              <a:t>andre</a:t>
            </a:r>
            <a:r>
              <a:rPr lang="en-US" sz="1700" dirty="0"/>
              <a:t> </a:t>
            </a:r>
            <a:r>
              <a:rPr lang="en-US" sz="1700" dirty="0" err="1"/>
              <a:t>områder</a:t>
            </a:r>
            <a:r>
              <a:rPr lang="en-US" sz="1700" dirty="0"/>
              <a:t> er det </a:t>
            </a:r>
            <a:r>
              <a:rPr lang="en-US" sz="1700" dirty="0" err="1"/>
              <a:t>til</a:t>
            </a:r>
            <a:r>
              <a:rPr lang="en-US" sz="1700" dirty="0"/>
              <a:t> </a:t>
            </a:r>
            <a:r>
              <a:rPr lang="en-US" sz="1700" dirty="0" err="1"/>
              <a:t>gengæld</a:t>
            </a:r>
            <a:r>
              <a:rPr lang="en-US" sz="1700" dirty="0"/>
              <a:t> </a:t>
            </a:r>
            <a:r>
              <a:rPr lang="en-US" sz="1700" dirty="0" err="1"/>
              <a:t>meget</a:t>
            </a:r>
            <a:r>
              <a:rPr lang="en-US" sz="1700" dirty="0"/>
              <a:t> </a:t>
            </a:r>
            <a:r>
              <a:rPr lang="en-US" sz="1700" dirty="0" err="1"/>
              <a:t>tydeligt</a:t>
            </a:r>
            <a:r>
              <a:rPr lang="en-US" sz="1700" dirty="0"/>
              <a:t>, at </a:t>
            </a:r>
            <a:r>
              <a:rPr lang="en-US" sz="1700" dirty="0" err="1"/>
              <a:t>serien</a:t>
            </a:r>
            <a:r>
              <a:rPr lang="en-US" sz="1700" dirty="0"/>
              <a:t> </a:t>
            </a:r>
            <a:r>
              <a:rPr lang="en-US" sz="1700" dirty="0" err="1"/>
              <a:t>kommer</a:t>
            </a:r>
            <a:r>
              <a:rPr lang="en-US" sz="1700" dirty="0"/>
              <a:t> </a:t>
            </a:r>
            <a:r>
              <a:rPr lang="en-US" sz="1700" dirty="0" err="1"/>
              <a:t>fra</a:t>
            </a:r>
            <a:r>
              <a:rPr lang="en-US" sz="1700" dirty="0"/>
              <a:t> </a:t>
            </a:r>
            <a:r>
              <a:rPr lang="en-US" sz="1700" dirty="0" err="1"/>
              <a:t>vores</a:t>
            </a:r>
            <a:r>
              <a:rPr lang="en-US" sz="1700" dirty="0"/>
              <a:t> </a:t>
            </a:r>
            <a:r>
              <a:rPr lang="en-US" sz="1700" dirty="0" err="1"/>
              <a:t>egen</a:t>
            </a:r>
            <a:r>
              <a:rPr lang="en-US" sz="1700" dirty="0"/>
              <a:t> </a:t>
            </a:r>
            <a:r>
              <a:rPr lang="en-US" sz="1700" dirty="0" err="1"/>
              <a:t>samtid</a:t>
            </a:r>
            <a:r>
              <a:rPr lang="en-US" sz="1700" dirty="0"/>
              <a:t> – den er </a:t>
            </a:r>
            <a:r>
              <a:rPr lang="en-US" sz="1700" dirty="0" err="1"/>
              <a:t>fyldt</a:t>
            </a:r>
            <a:r>
              <a:rPr lang="en-US" sz="1700" dirty="0"/>
              <a:t> med </a:t>
            </a:r>
            <a:r>
              <a:rPr lang="en-US" sz="1700" dirty="0" err="1"/>
              <a:t>anakronismer</a:t>
            </a:r>
            <a:r>
              <a:rPr lang="en-US" sz="1700" dirty="0"/>
              <a:t>. </a:t>
            </a:r>
            <a:r>
              <a:rPr lang="en-US" sz="1700" dirty="0" err="1"/>
              <a:t>Derfor</a:t>
            </a:r>
            <a:r>
              <a:rPr lang="en-US" sz="1700" dirty="0"/>
              <a:t> er det </a:t>
            </a:r>
            <a:r>
              <a:rPr lang="en-US" sz="1700" dirty="0" err="1"/>
              <a:t>måske</a:t>
            </a:r>
            <a:r>
              <a:rPr lang="en-US" sz="1700" dirty="0"/>
              <a:t> mere </a:t>
            </a:r>
            <a:r>
              <a:rPr lang="en-US" sz="1700" dirty="0" err="1"/>
              <a:t>oplagt</a:t>
            </a:r>
            <a:r>
              <a:rPr lang="en-US" sz="1700" dirty="0"/>
              <a:t> at </a:t>
            </a:r>
            <a:r>
              <a:rPr lang="en-US" sz="1700" dirty="0" err="1"/>
              <a:t>bruge</a:t>
            </a:r>
            <a:r>
              <a:rPr lang="en-US" sz="1700" dirty="0"/>
              <a:t> </a:t>
            </a:r>
            <a:r>
              <a:rPr lang="en-US" sz="1700" dirty="0" err="1"/>
              <a:t>serien</a:t>
            </a:r>
            <a:r>
              <a:rPr lang="en-US" sz="1700" dirty="0"/>
              <a:t> </a:t>
            </a:r>
            <a:r>
              <a:rPr lang="en-US" sz="1700" dirty="0" err="1"/>
              <a:t>som</a:t>
            </a:r>
            <a:r>
              <a:rPr lang="en-US" sz="1700" dirty="0"/>
              <a:t> et </a:t>
            </a:r>
            <a:r>
              <a:rPr lang="en-US" sz="1700" b="1" dirty="0" err="1"/>
              <a:t>levn</a:t>
            </a:r>
            <a:r>
              <a:rPr lang="en-US" sz="1700" b="1" dirty="0"/>
              <a:t> – den </a:t>
            </a:r>
            <a:r>
              <a:rPr lang="en-US" sz="1700" b="1" dirty="0" err="1"/>
              <a:t>siger</a:t>
            </a:r>
            <a:r>
              <a:rPr lang="en-US" sz="1700" b="1" dirty="0"/>
              <a:t> </a:t>
            </a:r>
            <a:r>
              <a:rPr lang="en-US" sz="1700" b="1" dirty="0" err="1"/>
              <a:t>noget</a:t>
            </a:r>
            <a:r>
              <a:rPr lang="en-US" sz="1700" b="1" dirty="0"/>
              <a:t> om, at man </a:t>
            </a:r>
            <a:r>
              <a:rPr lang="en-US" sz="1700" b="1" dirty="0" err="1"/>
              <a:t>i</a:t>
            </a:r>
            <a:r>
              <a:rPr lang="en-US" sz="1700" b="1" dirty="0"/>
              <a:t> </a:t>
            </a:r>
            <a:r>
              <a:rPr lang="en-US" sz="1700" b="1" dirty="0" err="1"/>
              <a:t>vores</a:t>
            </a:r>
            <a:r>
              <a:rPr lang="en-US" sz="1700" b="1" dirty="0"/>
              <a:t> </a:t>
            </a:r>
            <a:r>
              <a:rPr lang="en-US" sz="1700" b="1" dirty="0" err="1"/>
              <a:t>egen</a:t>
            </a:r>
            <a:r>
              <a:rPr lang="en-US" sz="1700" b="1" dirty="0"/>
              <a:t> </a:t>
            </a:r>
            <a:r>
              <a:rPr lang="en-US" sz="1700" b="1" dirty="0" err="1"/>
              <a:t>samtid</a:t>
            </a:r>
            <a:r>
              <a:rPr lang="en-US" sz="1700" b="1" dirty="0"/>
              <a:t> er </a:t>
            </a:r>
            <a:r>
              <a:rPr lang="en-US" sz="1700" b="1" dirty="0" err="1"/>
              <a:t>optaget</a:t>
            </a:r>
            <a:r>
              <a:rPr lang="en-US" sz="1700" b="1" dirty="0"/>
              <a:t> </a:t>
            </a:r>
            <a:r>
              <a:rPr lang="en-US" sz="1700" b="1" dirty="0" err="1"/>
              <a:t>af</a:t>
            </a:r>
            <a:r>
              <a:rPr lang="en-US" sz="1700" b="1" dirty="0"/>
              <a:t> </a:t>
            </a:r>
            <a:r>
              <a:rPr lang="en-US" sz="1700" b="1" dirty="0" err="1"/>
              <a:t>vikingetid</a:t>
            </a:r>
            <a:r>
              <a:rPr lang="en-US" sz="1700" b="1" dirty="0"/>
              <a:t>/</a:t>
            </a:r>
            <a:r>
              <a:rPr lang="en-US" sz="1700" b="1" dirty="0" err="1"/>
              <a:t>hvordan</a:t>
            </a:r>
            <a:r>
              <a:rPr lang="en-US" sz="1700" b="1" dirty="0"/>
              <a:t> man </a:t>
            </a:r>
            <a:r>
              <a:rPr lang="en-US" sz="1700" b="1" dirty="0" err="1"/>
              <a:t>i</a:t>
            </a:r>
            <a:r>
              <a:rPr lang="en-US" sz="1700" b="1" dirty="0"/>
              <a:t> </a:t>
            </a:r>
            <a:r>
              <a:rPr lang="en-US" sz="1700" b="1" dirty="0" err="1"/>
              <a:t>vores</a:t>
            </a:r>
            <a:r>
              <a:rPr lang="en-US" sz="1700" b="1" dirty="0"/>
              <a:t> </a:t>
            </a:r>
            <a:r>
              <a:rPr lang="en-US" sz="1700" b="1" dirty="0" err="1"/>
              <a:t>egen</a:t>
            </a:r>
            <a:r>
              <a:rPr lang="en-US" sz="1700" b="1" dirty="0"/>
              <a:t> </a:t>
            </a:r>
            <a:r>
              <a:rPr lang="en-US" sz="1700" b="1" dirty="0" err="1"/>
              <a:t>samtid</a:t>
            </a:r>
            <a:r>
              <a:rPr lang="en-US" sz="1700" b="1" dirty="0"/>
              <a:t> </a:t>
            </a:r>
            <a:r>
              <a:rPr lang="en-US" sz="1700" b="1" dirty="0" err="1"/>
              <a:t>opfatter</a:t>
            </a:r>
            <a:r>
              <a:rPr lang="en-US" sz="1700" b="1" dirty="0"/>
              <a:t> den </a:t>
            </a:r>
            <a:r>
              <a:rPr lang="en-US" sz="1700" b="1" dirty="0" err="1"/>
              <a:t>tid</a:t>
            </a:r>
            <a:r>
              <a:rPr lang="en-US" sz="1700" b="1" dirty="0"/>
              <a:t>/</a:t>
            </a:r>
            <a:r>
              <a:rPr lang="en-US" sz="1700" b="1" dirty="0" err="1"/>
              <a:t>hvad</a:t>
            </a:r>
            <a:r>
              <a:rPr lang="en-US" sz="1700" b="1" dirty="0"/>
              <a:t> den </a:t>
            </a:r>
            <a:r>
              <a:rPr lang="en-US" sz="1700" b="1" dirty="0" err="1"/>
              <a:t>tid</a:t>
            </a:r>
            <a:r>
              <a:rPr lang="en-US" sz="1700" b="1" dirty="0"/>
              <a:t> </a:t>
            </a:r>
            <a:r>
              <a:rPr lang="en-US" sz="1700" b="1" dirty="0" err="1"/>
              <a:t>bliver</a:t>
            </a:r>
            <a:r>
              <a:rPr lang="en-US" sz="1700" b="1" dirty="0"/>
              <a:t> </a:t>
            </a:r>
            <a:r>
              <a:rPr lang="en-US" sz="1700" b="1" dirty="0" err="1"/>
              <a:t>brugt</a:t>
            </a:r>
            <a:r>
              <a:rPr lang="en-US" sz="1700" b="1" dirty="0"/>
              <a:t> </a:t>
            </a:r>
            <a:r>
              <a:rPr lang="en-US" sz="1700" b="1" dirty="0" err="1"/>
              <a:t>til</a:t>
            </a:r>
            <a:r>
              <a:rPr lang="en-US" sz="1700" b="1" dirty="0"/>
              <a:t> </a:t>
            </a:r>
            <a:r>
              <a:rPr lang="en-US" sz="1700" b="1" dirty="0" err="1"/>
              <a:t>i</a:t>
            </a:r>
            <a:r>
              <a:rPr lang="en-US" sz="1700" b="1" dirty="0"/>
              <a:t> </a:t>
            </a:r>
            <a:r>
              <a:rPr lang="en-US" sz="1700" b="1" dirty="0" err="1"/>
              <a:t>da</a:t>
            </a:r>
            <a:r>
              <a:rPr lang="en-US" sz="1700" dirty="0" err="1"/>
              <a:t>g</a:t>
            </a:r>
            <a:r>
              <a:rPr lang="en-US" sz="1700" dirty="0"/>
              <a:t>.</a:t>
            </a:r>
          </a:p>
          <a:p>
            <a:pPr marL="0"/>
            <a:endParaRPr lang="en-US" sz="1700" dirty="0"/>
          </a:p>
        </p:txBody>
      </p:sp>
      <p:pic>
        <p:nvPicPr>
          <p:cNvPr id="3074" name="Picture 2" descr="Vikings (2013) | Rotten Tomatoes">
            <a:extLst>
              <a:ext uri="{FF2B5EF4-FFF2-40B4-BE49-F238E27FC236}">
                <a16:creationId xmlns:a16="http://schemas.microsoft.com/office/drawing/2014/main" id="{3CB02975-D0C6-561F-4EDB-2C69064EC1B7}"/>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l="55" r="2756" b="1"/>
          <a:stretch>
            <a:fillRect/>
          </a:stretch>
        </p:blipFill>
        <p:spPr bwMode="auto">
          <a:xfrm>
            <a:off x="7199440" y="10"/>
            <a:ext cx="4992560" cy="6857990"/>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150831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TotalTime>
  <Words>723</Words>
  <Application>Microsoft Office PowerPoint</Application>
  <PresentationFormat>Widescreen</PresentationFormat>
  <Paragraphs>21</Paragraphs>
  <Slides>6</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6</vt:i4>
      </vt:variant>
    </vt:vector>
  </HeadingPairs>
  <TitlesOfParts>
    <vt:vector size="10" baseType="lpstr">
      <vt:lpstr>Aptos</vt:lpstr>
      <vt:lpstr>Aptos Display</vt:lpstr>
      <vt:lpstr>Arial</vt:lpstr>
      <vt:lpstr>Office-tema</vt:lpstr>
      <vt:lpstr>Levn og beretning</vt:lpstr>
      <vt:lpstr>Vi bruger kilder som enten levn eller beretning</vt:lpstr>
      <vt:lpstr>Hvad er et levn, og hvad vil det sige at bruge en kilde som levn?</vt:lpstr>
      <vt:lpstr> Hvad er en beretning, og hvad vil det sige at bruge kilden som en beretning? </vt:lpstr>
      <vt:lpstr>Eksempel 1: Et maleri</vt:lpstr>
      <vt:lpstr>Et andet eksempel: Film og serier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Mine Mølgaard</dc:creator>
  <cp:lastModifiedBy>Mine Mølgaard</cp:lastModifiedBy>
  <cp:revision>1</cp:revision>
  <dcterms:created xsi:type="dcterms:W3CDTF">2025-08-22T07:35:01Z</dcterms:created>
  <dcterms:modified xsi:type="dcterms:W3CDTF">2025-08-22T07:49:21Z</dcterms:modified>
</cp:coreProperties>
</file>