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2" r:id="rId4"/>
    <p:sldId id="263" r:id="rId5"/>
    <p:sldId id="259" r:id="rId6"/>
    <p:sldId id="264" r:id="rId7"/>
    <p:sldId id="260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AEEC3B6-B8E0-4AD6-A261-EB056F4E464A}" v="3" dt="2025-08-28T16:19:36.6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6" autoAdjust="0"/>
    <p:restoredTop sz="81176" autoAdjust="0"/>
  </p:normalViewPr>
  <p:slideViewPr>
    <p:cSldViewPr snapToGrid="0">
      <p:cViewPr varScale="1">
        <p:scale>
          <a:sx n="45" d="100"/>
          <a:sy n="45" d="100"/>
        </p:scale>
        <p:origin x="29" y="5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asja Droob" userId="f2b9f7fe8b9fa05b" providerId="LiveId" clId="{9AEEC3B6-B8E0-4AD6-A261-EB056F4E464A}"/>
    <pc:docChg chg="undo custSel addSld delSld modSld">
      <pc:chgData name="Natasja Droob" userId="f2b9f7fe8b9fa05b" providerId="LiveId" clId="{9AEEC3B6-B8E0-4AD6-A261-EB056F4E464A}" dt="2025-08-28T17:52:17.010" v="1962" actId="20577"/>
      <pc:docMkLst>
        <pc:docMk/>
      </pc:docMkLst>
      <pc:sldChg chg="modSp mod">
        <pc:chgData name="Natasja Droob" userId="f2b9f7fe8b9fa05b" providerId="LiveId" clId="{9AEEC3B6-B8E0-4AD6-A261-EB056F4E464A}" dt="2025-08-28T13:03:07.253" v="1907" actId="20577"/>
        <pc:sldMkLst>
          <pc:docMk/>
          <pc:sldMk cId="378207904" sldId="257"/>
        </pc:sldMkLst>
        <pc:spChg chg="mod">
          <ac:chgData name="Natasja Droob" userId="f2b9f7fe8b9fa05b" providerId="LiveId" clId="{9AEEC3B6-B8E0-4AD6-A261-EB056F4E464A}" dt="2025-08-28T13:03:07.253" v="1907" actId="20577"/>
          <ac:spMkLst>
            <pc:docMk/>
            <pc:sldMk cId="378207904" sldId="257"/>
            <ac:spMk id="3" creationId="{6CB6A982-4E18-081B-8A4A-C1E6D20FE35F}"/>
          </ac:spMkLst>
        </pc:spChg>
      </pc:sldChg>
      <pc:sldChg chg="del">
        <pc:chgData name="Natasja Droob" userId="f2b9f7fe8b9fa05b" providerId="LiveId" clId="{9AEEC3B6-B8E0-4AD6-A261-EB056F4E464A}" dt="2025-08-28T13:04:07.989" v="1908" actId="47"/>
        <pc:sldMkLst>
          <pc:docMk/>
          <pc:sldMk cId="652376567" sldId="258"/>
        </pc:sldMkLst>
      </pc:sldChg>
      <pc:sldChg chg="modSp mod">
        <pc:chgData name="Natasja Droob" userId="f2b9f7fe8b9fa05b" providerId="LiveId" clId="{9AEEC3B6-B8E0-4AD6-A261-EB056F4E464A}" dt="2025-08-28T16:17:24.633" v="1942" actId="20577"/>
        <pc:sldMkLst>
          <pc:docMk/>
          <pc:sldMk cId="1085936118" sldId="259"/>
        </pc:sldMkLst>
        <pc:spChg chg="mod">
          <ac:chgData name="Natasja Droob" userId="f2b9f7fe8b9fa05b" providerId="LiveId" clId="{9AEEC3B6-B8E0-4AD6-A261-EB056F4E464A}" dt="2025-08-28T16:17:24.633" v="1942" actId="20577"/>
          <ac:spMkLst>
            <pc:docMk/>
            <pc:sldMk cId="1085936118" sldId="259"/>
            <ac:spMk id="3" creationId="{8197440B-0C0E-D326-1324-29B5BD666D2D}"/>
          </ac:spMkLst>
        </pc:spChg>
      </pc:sldChg>
      <pc:sldChg chg="modSp mod">
        <pc:chgData name="Natasja Droob" userId="f2b9f7fe8b9fa05b" providerId="LiveId" clId="{9AEEC3B6-B8E0-4AD6-A261-EB056F4E464A}" dt="2025-08-28T17:52:17.010" v="1962" actId="20577"/>
        <pc:sldMkLst>
          <pc:docMk/>
          <pc:sldMk cId="761282180" sldId="260"/>
        </pc:sldMkLst>
        <pc:spChg chg="mod">
          <ac:chgData name="Natasja Droob" userId="f2b9f7fe8b9fa05b" providerId="LiveId" clId="{9AEEC3B6-B8E0-4AD6-A261-EB056F4E464A}" dt="2025-08-28T17:52:17.010" v="1962" actId="20577"/>
          <ac:spMkLst>
            <pc:docMk/>
            <pc:sldMk cId="761282180" sldId="260"/>
            <ac:spMk id="2" creationId="{5A4F8132-8772-2309-93D3-B86B95357F90}"/>
          </ac:spMkLst>
        </pc:spChg>
      </pc:sldChg>
      <pc:sldChg chg="del">
        <pc:chgData name="Natasja Droob" userId="f2b9f7fe8b9fa05b" providerId="LiveId" clId="{9AEEC3B6-B8E0-4AD6-A261-EB056F4E464A}" dt="2025-08-28T13:05:06.499" v="1912" actId="47"/>
        <pc:sldMkLst>
          <pc:docMk/>
          <pc:sldMk cId="3608816035" sldId="261"/>
        </pc:sldMkLst>
      </pc:sldChg>
      <pc:sldChg chg="addSp modSp new mod setBg">
        <pc:chgData name="Natasja Droob" userId="f2b9f7fe8b9fa05b" providerId="LiveId" clId="{9AEEC3B6-B8E0-4AD6-A261-EB056F4E464A}" dt="2025-08-28T12:54:48.801" v="1743" actId="27636"/>
        <pc:sldMkLst>
          <pc:docMk/>
          <pc:sldMk cId="1221484426" sldId="262"/>
        </pc:sldMkLst>
        <pc:spChg chg="mod">
          <ac:chgData name="Natasja Droob" userId="f2b9f7fe8b9fa05b" providerId="LiveId" clId="{9AEEC3B6-B8E0-4AD6-A261-EB056F4E464A}" dt="2025-08-28T12:53:33.475" v="1691" actId="1076"/>
          <ac:spMkLst>
            <pc:docMk/>
            <pc:sldMk cId="1221484426" sldId="262"/>
            <ac:spMk id="2" creationId="{CDF63FCA-7980-FDFF-DA76-51769394BFA8}"/>
          </ac:spMkLst>
        </pc:spChg>
        <pc:spChg chg="mod">
          <ac:chgData name="Natasja Droob" userId="f2b9f7fe8b9fa05b" providerId="LiveId" clId="{9AEEC3B6-B8E0-4AD6-A261-EB056F4E464A}" dt="2025-08-28T12:54:48.801" v="1743" actId="27636"/>
          <ac:spMkLst>
            <pc:docMk/>
            <pc:sldMk cId="1221484426" sldId="262"/>
            <ac:spMk id="3" creationId="{BC0DF8C7-C171-53BC-06E3-7F788D0EBD31}"/>
          </ac:spMkLst>
        </pc:spChg>
        <pc:spChg chg="add">
          <ac:chgData name="Natasja Droob" userId="f2b9f7fe8b9fa05b" providerId="LiveId" clId="{9AEEC3B6-B8E0-4AD6-A261-EB056F4E464A}" dt="2025-08-28T12:53:20.472" v="1688" actId="26606"/>
          <ac:spMkLst>
            <pc:docMk/>
            <pc:sldMk cId="1221484426" sldId="262"/>
            <ac:spMk id="9" creationId="{CBB0869A-0BE5-B3E9-F73D-2F3691E4D932}"/>
          </ac:spMkLst>
        </pc:spChg>
        <pc:picChg chg="add mod">
          <ac:chgData name="Natasja Droob" userId="f2b9f7fe8b9fa05b" providerId="LiveId" clId="{9AEEC3B6-B8E0-4AD6-A261-EB056F4E464A}" dt="2025-08-28T12:53:29.160" v="1690" actId="14100"/>
          <ac:picMkLst>
            <pc:docMk/>
            <pc:sldMk cId="1221484426" sldId="262"/>
            <ac:picMk id="4" creationId="{1CD28882-91F7-010D-ACF8-DE7F3DF97D12}"/>
          </ac:picMkLst>
        </pc:picChg>
      </pc:sldChg>
      <pc:sldChg chg="addSp delSp modSp new mod">
        <pc:chgData name="Natasja Droob" userId="f2b9f7fe8b9fa05b" providerId="LiveId" clId="{9AEEC3B6-B8E0-4AD6-A261-EB056F4E464A}" dt="2025-08-28T13:01:02.184" v="1777" actId="20577"/>
        <pc:sldMkLst>
          <pc:docMk/>
          <pc:sldMk cId="2215994454" sldId="263"/>
        </pc:sldMkLst>
        <pc:spChg chg="mod">
          <ac:chgData name="Natasja Droob" userId="f2b9f7fe8b9fa05b" providerId="LiveId" clId="{9AEEC3B6-B8E0-4AD6-A261-EB056F4E464A}" dt="2025-08-28T13:01:02.184" v="1777" actId="20577"/>
          <ac:spMkLst>
            <pc:docMk/>
            <pc:sldMk cId="2215994454" sldId="263"/>
            <ac:spMk id="2" creationId="{07CA7A2E-D30C-D6DC-BAB9-C8BF025DF801}"/>
          </ac:spMkLst>
        </pc:spChg>
        <pc:spChg chg="del">
          <ac:chgData name="Natasja Droob" userId="f2b9f7fe8b9fa05b" providerId="LiveId" clId="{9AEEC3B6-B8E0-4AD6-A261-EB056F4E464A}" dt="2025-08-28T13:00:50.369" v="1745"/>
          <ac:spMkLst>
            <pc:docMk/>
            <pc:sldMk cId="2215994454" sldId="263"/>
            <ac:spMk id="3" creationId="{D574AE67-E64C-D9A9-162A-06B9F7B18B4E}"/>
          </ac:spMkLst>
        </pc:spChg>
        <pc:picChg chg="add mod">
          <ac:chgData name="Natasja Droob" userId="f2b9f7fe8b9fa05b" providerId="LiveId" clId="{9AEEC3B6-B8E0-4AD6-A261-EB056F4E464A}" dt="2025-08-28T13:00:50.369" v="1745"/>
          <ac:picMkLst>
            <pc:docMk/>
            <pc:sldMk cId="2215994454" sldId="263"/>
            <ac:picMk id="1026" creationId="{A2C5E651-B404-62EF-6C0A-E57486414713}"/>
          </ac:picMkLst>
        </pc:picChg>
      </pc:sldChg>
      <pc:sldChg chg="addSp delSp modSp new del mod">
        <pc:chgData name="Natasja Droob" userId="f2b9f7fe8b9fa05b" providerId="LiveId" clId="{9AEEC3B6-B8E0-4AD6-A261-EB056F4E464A}" dt="2025-08-28T16:20:29.781" v="1956" actId="47"/>
        <pc:sldMkLst>
          <pc:docMk/>
          <pc:sldMk cId="570518747" sldId="264"/>
        </pc:sldMkLst>
        <pc:spChg chg="del">
          <ac:chgData name="Natasja Droob" userId="f2b9f7fe8b9fa05b" providerId="LiveId" clId="{9AEEC3B6-B8E0-4AD6-A261-EB056F4E464A}" dt="2025-08-28T16:19:36.603" v="1944"/>
          <ac:spMkLst>
            <pc:docMk/>
            <pc:sldMk cId="570518747" sldId="264"/>
            <ac:spMk id="3" creationId="{C5BDE7BB-94B8-95D7-11B4-5DA247FC4210}"/>
          </ac:spMkLst>
        </pc:spChg>
        <pc:graphicFrameChg chg="add mod modGraphic">
          <ac:chgData name="Natasja Droob" userId="f2b9f7fe8b9fa05b" providerId="LiveId" clId="{9AEEC3B6-B8E0-4AD6-A261-EB056F4E464A}" dt="2025-08-28T16:20:25.116" v="1955"/>
          <ac:graphicFrameMkLst>
            <pc:docMk/>
            <pc:sldMk cId="570518747" sldId="264"/>
            <ac:graphicFrameMk id="4" creationId="{B4792E5D-CD56-5AE8-9B00-A6F8625EF57B}"/>
          </ac:graphicFrameMkLst>
        </pc:graphicFrameChg>
      </pc:sldChg>
      <pc:sldChg chg="addSp delSp modSp new mod">
        <pc:chgData name="Natasja Droob" userId="f2b9f7fe8b9fa05b" providerId="LiveId" clId="{9AEEC3B6-B8E0-4AD6-A261-EB056F4E464A}" dt="2025-08-28T16:21:15.323" v="1961" actId="14100"/>
        <pc:sldMkLst>
          <pc:docMk/>
          <pc:sldMk cId="3630873891" sldId="264"/>
        </pc:sldMkLst>
        <pc:spChg chg="del">
          <ac:chgData name="Natasja Droob" userId="f2b9f7fe8b9fa05b" providerId="LiveId" clId="{9AEEC3B6-B8E0-4AD6-A261-EB056F4E464A}" dt="2025-08-28T16:21:01.125" v="1958" actId="22"/>
          <ac:spMkLst>
            <pc:docMk/>
            <pc:sldMk cId="3630873891" sldId="264"/>
            <ac:spMk id="3" creationId="{CC42A15B-54A8-D775-DD2C-F5C764275545}"/>
          </ac:spMkLst>
        </pc:spChg>
        <pc:picChg chg="add mod ord">
          <ac:chgData name="Natasja Droob" userId="f2b9f7fe8b9fa05b" providerId="LiveId" clId="{9AEEC3B6-B8E0-4AD6-A261-EB056F4E464A}" dt="2025-08-28T16:21:15.323" v="1961" actId="14100"/>
          <ac:picMkLst>
            <pc:docMk/>
            <pc:sldMk cId="3630873891" sldId="264"/>
            <ac:picMk id="5" creationId="{99707784-B783-47B0-B962-1E4E42299CE4}"/>
          </ac:picMkLst>
        </pc:picChg>
      </pc:sldChg>
      <pc:sldChg chg="new del">
        <pc:chgData name="Natasja Droob" userId="f2b9f7fe8b9fa05b" providerId="LiveId" clId="{9AEEC3B6-B8E0-4AD6-A261-EB056F4E464A}" dt="2025-08-28T16:16:54.077" v="1918" actId="680"/>
        <pc:sldMkLst>
          <pc:docMk/>
          <pc:sldMk cId="4192579987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8FA71-3A18-48C0-980F-4B68F7F63042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990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04EDB3-C0E8-45F8-9E1D-1B6C8D1880C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01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0EC4B-54ED-4041-B552-9BA760FA3DBA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019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1210E-201E-4473-82AC-2466F5386C38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702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EA198-6CAB-4B8F-B93F-1F9C8C4B6CE7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1080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6041F-4525-44D5-AA4F-332294BF1F56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723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557091-BBDF-4EB9-BA6B-2BB67AC4FC0F}" type="datetime1">
              <a:rPr lang="en-US" smtClean="0"/>
              <a:t>8/28/2025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76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B226B-77A6-410C-9796-083F278E0125}" type="datetime1">
              <a:rPr lang="en-US" smtClean="0"/>
              <a:t>8/28/2025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068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A578B-D289-4C40-8593-3D356C49DA58}" type="datetime1">
              <a:rPr lang="en-US" smtClean="0"/>
              <a:t>8/28/2025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117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DFAE3-14DB-48A7-A80F-80DDB072CE3D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280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5EAEF-6478-4102-8F5D-A5FE9FC97ACB}" type="datetime1">
              <a:rPr lang="en-US" smtClean="0"/>
              <a:t>8/28/2025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359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67F45AC6-C491-4585-A584-9CE2AF7D5500}" type="datetime1">
              <a:rPr lang="en-US" smtClean="0"/>
              <a:t>8/28/2025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CC057153-B650-4DEB-B370-79DDCFDCE934}" type="slidenum">
              <a:rPr lang="en-US" smtClean="0"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645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tidslinjer.dk/undervisning/den-europaeiske-unions-historie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E5473D2-DD46-DFAF-84EC-264D6CE5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76E016-9055-A9A1-76AE-935AA337D0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43394" y="1585762"/>
            <a:ext cx="3788767" cy="2811737"/>
          </a:xfrm>
        </p:spPr>
        <p:txBody>
          <a:bodyPr>
            <a:normAutofit/>
          </a:bodyPr>
          <a:lstStyle/>
          <a:p>
            <a:pPr algn="l"/>
            <a:r>
              <a:rPr lang="da-DK" sz="4400" dirty="0"/>
              <a:t>Europæisk integration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4A98FD8C-1398-BA98-FB81-4904034E5E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843395" y="4524046"/>
            <a:ext cx="3614857" cy="1319951"/>
          </a:xfrm>
        </p:spPr>
        <p:txBody>
          <a:bodyPr>
            <a:normAutofit/>
          </a:bodyPr>
          <a:lstStyle/>
          <a:p>
            <a:pPr algn="l"/>
            <a:endParaRPr lang="da-DK"/>
          </a:p>
        </p:txBody>
      </p:sp>
      <p:pic>
        <p:nvPicPr>
          <p:cNvPr id="4" name="Picture 3" descr="Hvide sfærer i en sløret effekt">
            <a:extLst>
              <a:ext uri="{FF2B5EF4-FFF2-40B4-BE49-F238E27FC236}">
                <a16:creationId xmlns:a16="http://schemas.microsoft.com/office/drawing/2014/main" id="{25F6A8A3-35BA-662B-884C-71FB28F6F6E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8351" r="-1" b="-1"/>
          <a:stretch/>
        </p:blipFill>
        <p:spPr>
          <a:xfrm>
            <a:off x="2" y="10"/>
            <a:ext cx="736775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1879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4FFF72-299A-0680-13F0-E9F60FE727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CB6A982-4E18-081B-8A4A-C1E6D20FE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Hængeparti fra i går. Hurtig gennemgang.</a:t>
            </a:r>
          </a:p>
          <a:p>
            <a:r>
              <a:rPr lang="da-DK" dirty="0"/>
              <a:t>Integrationsteorier </a:t>
            </a:r>
          </a:p>
          <a:p>
            <a:pPr lvl="1"/>
            <a:r>
              <a:rPr lang="da-DK" dirty="0"/>
              <a:t>Fremlæggelser</a:t>
            </a:r>
          </a:p>
        </p:txBody>
      </p:sp>
    </p:spTree>
    <p:extLst>
      <p:ext uri="{BB962C8B-B14F-4D97-AF65-F5344CB8AC3E}">
        <p14:creationId xmlns:p14="http://schemas.microsoft.com/office/powerpoint/2010/main" val="3782079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BB0869A-0BE5-B3E9-F73D-2F3691E4D9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DF63FCA-7980-FDFF-DA76-51769394B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28557"/>
            <a:ext cx="4621553" cy="1360728"/>
          </a:xfrm>
        </p:spPr>
        <p:txBody>
          <a:bodyPr anchor="b">
            <a:normAutofit/>
          </a:bodyPr>
          <a:lstStyle/>
          <a:p>
            <a:r>
              <a:rPr lang="da-DK" dirty="0"/>
              <a:t>Europæisk integration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C0DF8C7-C171-53BC-06E3-7F788D0EBD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8" y="1889285"/>
            <a:ext cx="4621553" cy="3853791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</a:pPr>
            <a:r>
              <a:rPr lang="da-DK" sz="1400" dirty="0"/>
              <a:t>Siden Kul- og Stålunionen blev etableret i 1952, er der sket en øget integration i EU (tænk her på integration i bredden og dybden). Der er kommet flere medlemslande, flere politikker og vi arbejder mere i dybden (se billede til højre)</a:t>
            </a:r>
          </a:p>
          <a:p>
            <a:pPr marL="0" indent="0">
              <a:lnSpc>
                <a:spcPct val="110000"/>
              </a:lnSpc>
              <a:buNone/>
            </a:pPr>
            <a:endParaRPr lang="da-DK" sz="1400" dirty="0"/>
          </a:p>
          <a:p>
            <a:pPr>
              <a:lnSpc>
                <a:spcPct val="110000"/>
              </a:lnSpc>
            </a:pPr>
            <a:r>
              <a:rPr lang="da-DK" sz="1400" dirty="0"/>
              <a:t>I dag skal vi arbejde med en række teorier der forsøger at:</a:t>
            </a:r>
          </a:p>
          <a:p>
            <a:pPr lvl="1">
              <a:lnSpc>
                <a:spcPct val="110000"/>
              </a:lnSpc>
            </a:pPr>
            <a:r>
              <a:rPr lang="da-DK" sz="1200" dirty="0"/>
              <a:t>forklare integrationsprocessen, </a:t>
            </a:r>
          </a:p>
          <a:p>
            <a:pPr lvl="1">
              <a:lnSpc>
                <a:spcPct val="110000"/>
              </a:lnSpc>
            </a:pPr>
            <a:r>
              <a:rPr lang="da-DK" sz="1200" dirty="0"/>
              <a:t>hvilke aktører der driver den frem, </a:t>
            </a:r>
          </a:p>
          <a:p>
            <a:pPr lvl="1">
              <a:lnSpc>
                <a:spcPct val="110000"/>
              </a:lnSpc>
            </a:pPr>
            <a:r>
              <a:rPr lang="da-DK" sz="1200" dirty="0"/>
              <a:t>hvad motivet er bag integrationsprocessen, og </a:t>
            </a:r>
          </a:p>
          <a:p>
            <a:pPr lvl="1">
              <a:lnSpc>
                <a:spcPct val="110000"/>
              </a:lnSpc>
            </a:pPr>
            <a:r>
              <a:rPr lang="da-DK" sz="1200" dirty="0"/>
              <a:t>hvilket endemål integrationen bør sigte mod. </a:t>
            </a:r>
          </a:p>
          <a:p>
            <a:pPr>
              <a:lnSpc>
                <a:spcPct val="110000"/>
              </a:lnSpc>
            </a:pPr>
            <a:r>
              <a:rPr lang="da-DK" sz="1400" dirty="0"/>
              <a:t>Med andre ord: hvorfor har EU udviklet sig, som det har, og hvordan vil EU udvikle sig fremover?</a:t>
            </a:r>
          </a:p>
        </p:txBody>
      </p:sp>
      <p:pic>
        <p:nvPicPr>
          <p:cNvPr id="4" name="Billede 3" descr="Et billede, der indeholder tekst, skærmbillede, nummer/tal, linje/række&#10;&#10;Indhold genereret af kunstig intelligens kan være forkert.">
            <a:extLst>
              <a:ext uri="{FF2B5EF4-FFF2-40B4-BE49-F238E27FC236}">
                <a16:creationId xmlns:a16="http://schemas.microsoft.com/office/drawing/2014/main" id="{1CD28882-91F7-010D-ACF8-DE7F3DF97D1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234201" y="1889285"/>
            <a:ext cx="6751322" cy="36462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221484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7CA7A2E-D30C-D6DC-BAB9-C8BF025DF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Integrationsteoriernes udvikling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A2C5E651-B404-62EF-6C0A-E5748641471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775" y="1901950"/>
            <a:ext cx="10653713" cy="4220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159944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052A1C-41CB-1575-92B9-8F603E759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Gruppearbejde: præsentation af teori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197440B-0C0E-D326-1324-29B5BD666D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2647" y="1219201"/>
            <a:ext cx="10653579" cy="5503332"/>
          </a:xfrm>
        </p:spPr>
        <p:txBody>
          <a:bodyPr>
            <a:normAutofit/>
          </a:bodyPr>
          <a:lstStyle/>
          <a:p>
            <a:r>
              <a:rPr lang="da-DK" dirty="0"/>
              <a:t>I opdeles i fire (eller otte) grupper med ansvaret for hver jeres teori. I skal besvare nedenstående spørgsmål, som I også finder i arbejdsarket under dagens lektion:</a:t>
            </a:r>
          </a:p>
          <a:p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Præsentationerne </a:t>
            </a:r>
            <a:r>
              <a:rPr lang="da-DK" sz="2000" b="1" u="sng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skal</a:t>
            </a:r>
            <a:r>
              <a:rPr lang="da-DK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indeholde følgende:</a:t>
            </a:r>
          </a:p>
          <a:p>
            <a:pPr marL="1143000" lvl="2" indent="-228600">
              <a:lnSpc>
                <a:spcPct val="107000"/>
              </a:lnSpc>
              <a:buFont typeface="+mj-lt"/>
              <a:buAutoNum type="romanLcPeriod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præsentation af hvem/hvordan/hvorfor man samarbejder i flg. Teorien. (Inkludér gerne figurerne fra teksten i jeres PowerPoint præsentation)</a:t>
            </a:r>
          </a:p>
          <a:p>
            <a:pPr marL="1143000" lvl="2" indent="-228600">
              <a:lnSpc>
                <a:spcPct val="107000"/>
              </a:lnSpc>
              <a:buFont typeface="+mj-lt"/>
              <a:buAutoNum type="romanLcPeriod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 præsentation af konkrete tidspunkter i EU’s historie som teorien kan forklare (inkl. En forklaring af hvorfor disse nedslag er relevante for teorien) </a:t>
            </a:r>
          </a:p>
          <a:p>
            <a:pPr marL="1600200" lvl="3" indent="-228600">
              <a:lnSpc>
                <a:spcPct val="107000"/>
              </a:lnSpc>
              <a:buFont typeface="+mj-lt"/>
              <a:buAutoNum type="arabicPeriod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http://tidslinjer.dk/undervisning/den-europaeiske-unions-historie/</a:t>
            </a:r>
            <a:endParaRPr lang="da-DK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0" lvl="2" indent="-228600">
              <a:lnSpc>
                <a:spcPct val="107000"/>
              </a:lnSpc>
              <a:buFont typeface="+mj-lt"/>
              <a:buAutoNum type="romanLcPeriod"/>
            </a:pPr>
            <a:r>
              <a:rPr lang="da-DK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Et billede der kan symbolisere samarbejdet i EU i flg. Teorien (det kan være et historisk billede, et billede som I selv tager eller noget helt tredje – brug fantasien)</a:t>
            </a:r>
          </a:p>
        </p:txBody>
      </p:sp>
    </p:spTree>
    <p:extLst>
      <p:ext uri="{BB962C8B-B14F-4D97-AF65-F5344CB8AC3E}">
        <p14:creationId xmlns:p14="http://schemas.microsoft.com/office/powerpoint/2010/main" val="10859361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F15497D-1DD3-F1EB-AAF7-9F693BB65E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99707784-B783-47B0-B962-1E4E42299CE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-16376" y="389466"/>
            <a:ext cx="12384416" cy="5317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8738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4F8132-8772-2309-93D3-B86B95357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Opsamling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493FA6E-CCD3-3A07-B556-DBBE555291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61282180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337</TotalTime>
  <Words>263</Words>
  <Application>Microsoft Office PowerPoint</Application>
  <PresentationFormat>Widescreen</PresentationFormat>
  <Paragraphs>23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1" baseType="lpstr">
      <vt:lpstr>Arial</vt:lpstr>
      <vt:lpstr>Calibri</vt:lpstr>
      <vt:lpstr>Neue Haas Grotesk Text Pro</vt:lpstr>
      <vt:lpstr>VanillaVTI</vt:lpstr>
      <vt:lpstr>Europæisk integration</vt:lpstr>
      <vt:lpstr>Dagens program</vt:lpstr>
      <vt:lpstr>Europæisk integration</vt:lpstr>
      <vt:lpstr>Integrationsteoriernes udvikling</vt:lpstr>
      <vt:lpstr>Gruppearbejde: præsentation af teori</vt:lpstr>
      <vt:lpstr>PowerPoint-præsentation</vt:lpstr>
      <vt:lpstr>Opsamling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Natasja Droob</dc:creator>
  <cp:lastModifiedBy>Natasja Droob</cp:lastModifiedBy>
  <cp:revision>1</cp:revision>
  <dcterms:created xsi:type="dcterms:W3CDTF">2025-04-19T10:20:24Z</dcterms:created>
  <dcterms:modified xsi:type="dcterms:W3CDTF">2025-08-28T17:52:25Z</dcterms:modified>
</cp:coreProperties>
</file>