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58" d="100"/>
          <a:sy n="58" d="100"/>
        </p:scale>
        <p:origin x="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8/31/2025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065912-7898-D1F6-BC5F-F25E6C4D37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Nedarvningsmønstre 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B290EC3-9F80-F65F-5BB6-8478FE02FA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8446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9E1978-CA7D-CA09-869D-00C50B2BD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386744"/>
            <a:ext cx="4486656" cy="1645920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/>
              <a:t>Nedarvning af én egenskab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0F143B-3981-4FC2-BB15-0C58676334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59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DD778402-AF55-AD60-7941-FF95A89E99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0119" y="1411152"/>
            <a:ext cx="5887760" cy="2971223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664DC075-EAF1-4CB8-A5B8-CA7692B23E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8756" y="4980872"/>
            <a:ext cx="3234185" cy="1278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772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7FF834-B204-4967-8D47-8BB36EAF0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80A22D-61EA-43E3-BD94-3E39CF902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D1ACD9A-DCBF-73E3-7A6F-1ECED1657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269282"/>
            <a:ext cx="8991600" cy="126476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/>
              <a:t>Nedarvning af to egenskaber 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157B897C-F4F3-C66B-39D2-7F30291D8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846" y="640078"/>
            <a:ext cx="9432307" cy="3301307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3A4A2DDF-CEB2-57C4-629A-8528A3309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654" y="5623829"/>
            <a:ext cx="3406014" cy="1118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885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87B2108-BCA0-3A6C-D237-A40BAEB33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355075"/>
            <a:ext cx="3044950" cy="2677589"/>
          </a:xfrm>
        </p:spPr>
        <p:txBody>
          <a:bodyPr vert="horz" lIns="274320" tIns="182880" rIns="274320" bIns="182880" rtlCol="0" anchor="ctr" anchorCtr="1">
            <a:normAutofit fontScale="90000"/>
          </a:bodyPr>
          <a:lstStyle/>
          <a:p>
            <a:r>
              <a:rPr lang="en-US" dirty="0" err="1"/>
              <a:t>Epistasi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Recessiv</a:t>
            </a:r>
            <a:r>
              <a:rPr lang="en-US" dirty="0"/>
              <a:t> epistasis hos labrador </a:t>
            </a:r>
            <a:r>
              <a:rPr lang="en-US" dirty="0" err="1"/>
              <a:t>hunde</a:t>
            </a:r>
            <a:endParaRPr lang="en-US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5DE0CFA7-6728-9C1D-1D22-60D30F486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8771" y="-4191"/>
            <a:ext cx="5658556" cy="6879706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CFE11B9A-F57B-BFAA-49E1-D77247996A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750" y="4216436"/>
            <a:ext cx="3023872" cy="121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455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B4BC6F-4FDA-B752-E191-BC3EAB239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597446"/>
            <a:ext cx="3044950" cy="2435218"/>
          </a:xfrm>
        </p:spPr>
        <p:txBody>
          <a:bodyPr vert="horz" lIns="274320" tIns="182880" rIns="274320" bIns="182880" rtlCol="0" anchor="ctr" anchorCtr="1">
            <a:noAutofit/>
          </a:bodyPr>
          <a:lstStyle/>
          <a:p>
            <a:r>
              <a:rPr lang="en-US" sz="2500" dirty="0" err="1"/>
              <a:t>Epistasi</a:t>
            </a:r>
            <a:br>
              <a:rPr lang="en-US" sz="2500" dirty="0"/>
            </a:br>
            <a:br>
              <a:rPr lang="en-US" sz="2500" dirty="0"/>
            </a:br>
            <a:r>
              <a:rPr lang="en-US" sz="2500" dirty="0"/>
              <a:t>Dominant </a:t>
            </a:r>
            <a:r>
              <a:rPr lang="en-US" sz="2500" dirty="0" err="1"/>
              <a:t>epistasi</a:t>
            </a:r>
            <a:r>
              <a:rPr lang="en-US" sz="2500" dirty="0"/>
              <a:t> hos squash planter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D6A1944-757D-F7A6-76BF-5D51850947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376" y="877257"/>
            <a:ext cx="6257544" cy="4788780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7661C19C-A099-C6DF-77DA-4C80C4A35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1" y="4272017"/>
            <a:ext cx="3044949" cy="118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447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7FF834-B204-4967-8D47-8BB36EAF0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80A22D-61EA-43E3-BD94-3E39CF902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C5B45C-6E8E-A0A5-18A9-C6E27E50F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269282"/>
            <a:ext cx="8991600" cy="126476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/>
              <a:t>Autosomal nedarvning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3CED9F4B-0265-3EB6-5F1E-C9D13CB43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017" y="640078"/>
            <a:ext cx="10003965" cy="3301307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D67692A7-19B2-FFD5-C7AD-0C0BF4153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0649" y="5083120"/>
            <a:ext cx="2922301" cy="1557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519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7FF834-B204-4967-8D47-8BB36EAF0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80A22D-61EA-43E3-BD94-3E39CF902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44CD1A0-12E0-C05D-C6A6-4FFAB1689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4269282"/>
            <a:ext cx="8991600" cy="126476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3200" dirty="0" err="1"/>
              <a:t>Kønsbunden</a:t>
            </a:r>
            <a:r>
              <a:rPr lang="en-US" sz="3200" dirty="0"/>
              <a:t> </a:t>
            </a:r>
            <a:r>
              <a:rPr lang="en-US" sz="3200" dirty="0" err="1"/>
              <a:t>nedarvning</a:t>
            </a:r>
            <a:endParaRPr lang="en-US" sz="3200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2A0199BC-015A-32D1-C8E7-174887BA36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495" y="640078"/>
            <a:ext cx="9569009" cy="3301307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0EABDF6F-4BB8-428A-97CC-ADC347FFC5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4583" y="5051817"/>
            <a:ext cx="3091580" cy="113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082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4852C49-F1EB-4753-FB46-71B35E981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400"/>
              <a:t>X-kromosom inaktivering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C29600B-1EAF-13F6-4953-D7F09A080B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1255" y="640080"/>
            <a:ext cx="3503785" cy="526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28990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35</TotalTime>
  <Words>31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Pakke</vt:lpstr>
      <vt:lpstr>Nedarvningsmønstre </vt:lpstr>
      <vt:lpstr>Nedarvning af én egenskab</vt:lpstr>
      <vt:lpstr>Nedarvning af to egenskaber </vt:lpstr>
      <vt:lpstr>Epistasi  Recessiv epistasis hos labrador hunde</vt:lpstr>
      <vt:lpstr>Epistasi  Dominant epistasi hos squash planter</vt:lpstr>
      <vt:lpstr>Autosomal nedarvning</vt:lpstr>
      <vt:lpstr>Kønsbunden nedarvning</vt:lpstr>
      <vt:lpstr>X-kromosom inaktivering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2025-08-31T15:52:32Z</dcterms:created>
  <dcterms:modified xsi:type="dcterms:W3CDTF">2025-08-31T16:27:36Z</dcterms:modified>
</cp:coreProperties>
</file>