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77258-DD31-479B-A0B5-E14AC6E43AA5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F3EC2-0CA7-48C5-BBAB-B84E72F5ACA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114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1C28F-82D9-4B65-8956-974537D192AE}" type="datetimeFigureOut">
              <a:rPr lang="da-DK" smtClean="0"/>
              <a:t>04-09-2025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DC59A-E507-4847-8710-D01CFA5ACFB4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3" name="Billede 2" descr="NæringIJorden.jpg"/>
          <p:cNvPicPr/>
          <p:nvPr/>
        </p:nvPicPr>
        <p:blipFill>
          <a:blip r:embed="rId2" cstate="print"/>
          <a:srcRect t="16078" b="3534"/>
          <a:stretch>
            <a:fillRect/>
          </a:stretch>
        </p:blipFill>
        <p:spPr>
          <a:xfrm>
            <a:off x="1475657" y="1484784"/>
            <a:ext cx="5904655" cy="51845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0</Words>
  <Application>Microsoft Office PowerPoint</Application>
  <PresentationFormat>Skærmshow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Regnskov – jordbund og fældning</dc:title>
  <dc:creator>Alok</dc:creator>
  <cp:lastModifiedBy>Alok Shukla</cp:lastModifiedBy>
  <cp:revision>15</cp:revision>
  <dcterms:created xsi:type="dcterms:W3CDTF">2014-10-07T17:17:17Z</dcterms:created>
  <dcterms:modified xsi:type="dcterms:W3CDTF">2025-09-04T08:50:17Z</dcterms:modified>
</cp:coreProperties>
</file>