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0" r:id="rId6"/>
    <p:sldId id="27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CCB7AA-4433-4EC4-9FF4-965FE9654BD2}" v="17" dt="2023-09-06T07:19:37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D7A544-3463-4911-9C8D-0261F5F066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F7AA87E-7540-4E9E-8F7F-D780A77C71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665835D-FE9B-445A-91BF-3098DFC6F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3E7E43F-202D-4239-811C-D9EA769D5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7E04D4D-2EE5-4EC8-834E-86A9A90EC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105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588B74-3D7C-491B-8956-C8B36413C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53BF161-7576-43AE-AE8C-ADB85B241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09CC0C5-464F-49E7-8F0B-62F89EAF6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5D9A81-5C86-4859-9077-37A6EC691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DF2C27-4332-482A-B9D6-F67FEDB8B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9305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5237DC8-0864-45E9-AA38-48A9A76F40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34C739B-273D-4ED2-818B-4F89245C1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866B52-86DF-49AC-B743-0144ADDBF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7318178-E15B-4A46-A3B8-A018FE42F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F571EC9-E96B-4DC8-B0A7-78B516DAD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204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06769B-0BDF-43F1-B65B-290FC63E7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2C72AA-D074-4DDF-9AF0-848A4DEB2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95B3CDE-F8D3-4375-8988-E5E32C67A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AD0977-E442-4ED8-AB59-5D99FC26B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5D3523-7809-4D68-AA24-3925C6C1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6968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F426B4-2A39-48AF-9726-7964CDA10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684EE1A-1F9C-4663-A6A1-26E691F71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5875BC-FB2F-44B2-A3AB-F6BED2013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F4D31E-78C4-458E-A0E8-24E99E746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A8AE91-E644-410F-88FA-7AAC5E0EB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444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A93B34-41E7-44F2-A7E6-ECFC5847C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097AF2-CBCB-4A2B-B048-B90E7152D8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37D7CDF-38A8-47CC-BE72-3C9DC0F93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51772A0-42AA-4EC9-9511-8B8848D3B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12DAE0B-DE46-447E-A0A1-E449416D0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08DFD65-D0A5-43A6-A165-4830DA4D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928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9400A0-C7FF-4F1E-8256-45E585FA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D9B486A-D968-42EF-ACB9-DE97E1670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0E6B06C-40C0-4921-BDC2-4CCFB1218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A6B4998-CB96-4204-8DC3-2C13C7B08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03D41EE-779A-4E49-8994-CE26B747B2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CA7E196-24C9-4916-B3F6-9FB2D1C09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C5410DA-4670-4967-89A2-A8C4CAB2E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36E05C8-C7B7-4134-AF74-ADEC31E35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6938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B6D1ED-66D4-4F67-96C2-3852A69C3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1685D7D-6700-458E-8E16-FCBF2A23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A277640-1487-4393-A96B-4755639C6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141348B-0CD9-4391-A4C2-44AE81F70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135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EA8E753-C82D-42B3-B433-3087F8D91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B86D687-E8C9-4C10-80C8-3A990FD3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5F68DDF-EBC5-4FB6-BE5B-B0D26BA2F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518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2B829C-F66C-4A65-82F3-550A0D95D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327B12-B8DB-4303-BB3F-47EB72CB0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5953CFB-F6B0-441A-B30F-873A5EFEC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F2627EB-7BC7-4857-AD91-D51FEB18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2D2656-6DC4-4FA1-BA8F-0989CD624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DE92D93-88C7-4D21-9908-EB24B7FAA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108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0F2B62-A21B-47D6-AAC4-558714E46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CAEB6B9-8A97-431E-B18C-98FAD3654D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622BE86-6C64-40C3-9926-464BF084E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50CF82E-A153-45E4-899B-0BF28D4DB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C9A56BD-D6E2-448F-95D7-F078CBDA0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DB6D59A-3655-40CA-A238-D60A8E362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7465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D712441-0FCC-4BA7-94CB-DBA4EF6F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E9D3C6C-5C72-4C77-B8DE-B48811A05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19DDB99-BCC0-45C2-95A4-8C13C68838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CB371-410D-4846-BD66-50976F3741EF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2D4DFBF-AF20-4BBF-AE05-BBF406204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9D616D7-EE86-4742-9EE0-18C2596710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FBE6A-2648-4739-BCED-93EF525307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728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dk/url?sa=i&amp;rct=j&amp;q=&amp;esrc=s&amp;frm=1&amp;source=images&amp;cd=&amp;cad=rja&amp;docid=7_MSpeQsWYtB8M&amp;tbnid=zGk6neQzpEi3jM:&amp;ved=0CAUQjRw&amp;url=http://www.intropsych.com/ch10_development/genetic_influences.html&amp;ei=HNUGUbWiNYfKsgaI_oCQCw&amp;bvm=bv.41524429,d.Yms&amp;psig=AFQjCNGbxaOxNm089wNftukhwi5ZKTzMlw&amp;ust=135948866903980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70480" y="1764407"/>
            <a:ext cx="7589520" cy="2310312"/>
          </a:xfrm>
        </p:spPr>
        <p:txBody>
          <a:bodyPr>
            <a:normAutofit/>
          </a:bodyPr>
          <a:lstStyle/>
          <a:p>
            <a:r>
              <a:rPr lang="da-DK" sz="5200" dirty="0">
                <a:solidFill>
                  <a:schemeClr val="tx2"/>
                </a:solidFill>
              </a:rPr>
              <a:t>Kønsbunden nedarvning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endParaRPr lang="da-DK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1026" name="Picture 2" descr="http://www.intropsych.com/ch10_development/10karyotyp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0"/>
            <a:ext cx="6588224" cy="6769718"/>
          </a:xfrm>
          <a:prstGeom prst="rect">
            <a:avLst/>
          </a:prstGeom>
          <a:noFill/>
        </p:spPr>
      </p:pic>
      <p:sp>
        <p:nvSpPr>
          <p:cNvPr id="8" name="Højrepil 7"/>
          <p:cNvSpPr/>
          <p:nvPr/>
        </p:nvSpPr>
        <p:spPr>
          <a:xfrm flipH="1">
            <a:off x="7896200" y="4697760"/>
            <a:ext cx="2771800" cy="2160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Egenskaber  placeret på kønskromosomerne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>
            <a:normAutofit/>
          </a:bodyPr>
          <a:lstStyle/>
          <a:p>
            <a:r>
              <a:rPr lang="da-DK" sz="4000">
                <a:solidFill>
                  <a:schemeClr val="tx2"/>
                </a:solidFill>
              </a:rPr>
              <a:t>Kønsbunden nedarvning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da-DK" sz="1800">
                <a:solidFill>
                  <a:schemeClr val="tx2"/>
                </a:solidFill>
              </a:rPr>
              <a:t>X-bunden nedarvning:</a:t>
            </a:r>
          </a:p>
          <a:p>
            <a:pPr lvl="1"/>
            <a:r>
              <a:rPr lang="da-DK" sz="1800">
                <a:solidFill>
                  <a:schemeClr val="tx2"/>
                </a:solidFill>
              </a:rPr>
              <a:t>Recessiv egenskab: </a:t>
            </a:r>
          </a:p>
          <a:p>
            <a:pPr lvl="2"/>
            <a:r>
              <a:rPr lang="da-DK" sz="1800">
                <a:solidFill>
                  <a:schemeClr val="tx2"/>
                </a:solidFill>
              </a:rPr>
              <a:t>Kvinden vil oftest kun være bærer af genet – pga. normalt, dominant gen på andet X-kromosom</a:t>
            </a:r>
          </a:p>
          <a:p>
            <a:pPr lvl="2"/>
            <a:r>
              <a:rPr lang="da-DK" sz="1800">
                <a:solidFill>
                  <a:schemeClr val="tx2"/>
                </a:solidFill>
              </a:rPr>
              <a:t>Mænd kan ikke være raske bærere</a:t>
            </a:r>
          </a:p>
          <a:p>
            <a:pPr lvl="1"/>
            <a:r>
              <a:rPr lang="da-DK" sz="1800">
                <a:solidFill>
                  <a:schemeClr val="tx2"/>
                </a:solidFill>
              </a:rPr>
              <a:t>Dominant egenskab:</a:t>
            </a:r>
          </a:p>
          <a:p>
            <a:pPr lvl="2"/>
            <a:r>
              <a:rPr lang="da-DK" sz="1800">
                <a:solidFill>
                  <a:schemeClr val="tx2"/>
                </a:solidFill>
              </a:rPr>
              <a:t>Rammer begge køn, stamtræ ligner en autosomalt nedarvet sygdom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>
            <a:normAutofit/>
          </a:bodyPr>
          <a:lstStyle/>
          <a:p>
            <a:r>
              <a:rPr lang="da-DK" sz="4000">
                <a:solidFill>
                  <a:schemeClr val="tx2"/>
                </a:solidFill>
              </a:rPr>
              <a:t>Kønsbunden nedarvning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da-DK" sz="1800">
                <a:solidFill>
                  <a:schemeClr val="tx2"/>
                </a:solidFill>
              </a:rPr>
              <a:t>Y-bunden nedarvning:</a:t>
            </a:r>
          </a:p>
          <a:p>
            <a:pPr lvl="1"/>
            <a:r>
              <a:rPr lang="da-DK" sz="1800">
                <a:solidFill>
                  <a:schemeClr val="tx2"/>
                </a:solidFill>
              </a:rPr>
              <a:t>Sjælden – Y-kromosomet indeholder kun få gener</a:t>
            </a:r>
          </a:p>
          <a:p>
            <a:pPr lvl="1"/>
            <a:r>
              <a:rPr lang="da-DK" sz="1800">
                <a:solidFill>
                  <a:schemeClr val="tx2"/>
                </a:solidFill>
              </a:rPr>
              <a:t>Sygdom arves kun fra far til søn</a:t>
            </a:r>
          </a:p>
          <a:p>
            <a:pPr lvl="1"/>
            <a:r>
              <a:rPr lang="da-DK" sz="1800">
                <a:solidFill>
                  <a:schemeClr val="tx2"/>
                </a:solidFill>
              </a:rPr>
              <a:t>Alle sønner af en far  med denne sygdom/egenskab vil arve den – døtrene vil ikke arve den</a:t>
            </a:r>
          </a:p>
          <a:p>
            <a:pPr lvl="1"/>
            <a:r>
              <a:rPr lang="da-DK" sz="1800">
                <a:solidFill>
                  <a:schemeClr val="tx2"/>
                </a:solidFill>
              </a:rPr>
              <a:t>Der tales ikke om dominant/recessiv egenskab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" t="12095" r="24455" b="56181"/>
          <a:stretch/>
        </p:blipFill>
        <p:spPr bwMode="auto">
          <a:xfrm>
            <a:off x="2651760" y="1341120"/>
            <a:ext cx="7467600" cy="4428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59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D276AADD-169A-9016-0532-9CA24649E0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231" r="18650"/>
          <a:stretch/>
        </p:blipFill>
        <p:spPr bwMode="auto">
          <a:xfrm>
            <a:off x="2341580" y="894080"/>
            <a:ext cx="7508840" cy="5384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391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97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Kønsbunden nedarvning</vt:lpstr>
      <vt:lpstr>PowerPoint-præsentation</vt:lpstr>
      <vt:lpstr>Kønsbunden nedarvning</vt:lpstr>
      <vt:lpstr>Kønsbunden nedarvning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Vigga N�rgaard Madsb�ll</dc:creator>
  <cp:lastModifiedBy>Vigga Nørgaard Madsbøll</cp:lastModifiedBy>
  <cp:revision>2</cp:revision>
  <dcterms:created xsi:type="dcterms:W3CDTF">2019-11-28T10:20:44Z</dcterms:created>
  <dcterms:modified xsi:type="dcterms:W3CDTF">2025-09-07T18:04:27Z</dcterms:modified>
</cp:coreProperties>
</file>