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58" d="100"/>
          <a:sy n="58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C7FF834-B204-4967-8D47-8BB36EAF0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780A22D-61EA-43E3-BD94-3E39CF9021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18E241F-42C5-90D5-1948-C7D3F4E2A4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4269282"/>
            <a:ext cx="8991600" cy="1264762"/>
          </a:xfrm>
        </p:spPr>
        <p:txBody>
          <a:bodyPr>
            <a:normAutofit/>
          </a:bodyPr>
          <a:lstStyle/>
          <a:p>
            <a:r>
              <a:rPr lang="da-DK" sz="3200"/>
              <a:t>Dna’s opbygning</a:t>
            </a:r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C7B7A5F3-E348-F494-BE8F-6BD65ED68B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267" y="1171281"/>
            <a:ext cx="10921466" cy="223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3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6A9AE5-69DF-4153-B35A-94BDEF32E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9B5318-27A8-4E50-80D9-B92D4F28E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5248656"/>
          </a:xfrm>
          <a:prstGeom prst="rect">
            <a:avLst/>
          </a:prstGeom>
          <a:solidFill>
            <a:schemeClr val="bg1"/>
          </a:solidFill>
          <a:ln w="2540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CE869D96-C3B9-E42D-B590-7B101E8DFA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929" y="2124881"/>
            <a:ext cx="9936142" cy="2608238"/>
          </a:xfrm>
          <a:prstGeom prst="rect">
            <a:avLst/>
          </a:prstGeom>
        </p:spPr>
      </p:pic>
      <p:pic>
        <p:nvPicPr>
          <p:cNvPr id="5" name="Billede 4">
            <a:extLst>
              <a:ext uri="{FF2B5EF4-FFF2-40B4-BE49-F238E27FC236}">
                <a16:creationId xmlns:a16="http://schemas.microsoft.com/office/drawing/2014/main" id="{CE281666-C1D6-F972-C8D3-45A62A5B76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886922"/>
            <a:ext cx="9184084" cy="197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39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66A9AE5-69DF-4153-B35A-94BDEF32E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9B5318-27A8-4E50-80D9-B92D4F28E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5248656"/>
          </a:xfrm>
          <a:prstGeom prst="rect">
            <a:avLst/>
          </a:prstGeom>
          <a:solidFill>
            <a:schemeClr val="bg1"/>
          </a:solidFill>
          <a:ln w="2540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lede 2" descr="Et billede, der indeholder tekst, diagram, Font/skrifttype, Plan&#10;&#10;AI-genereret indhold kan være ukorrekt.">
            <a:extLst>
              <a:ext uri="{FF2B5EF4-FFF2-40B4-BE49-F238E27FC236}">
                <a16:creationId xmlns:a16="http://schemas.microsoft.com/office/drawing/2014/main" id="{77FA9C96-C34F-7F91-8F97-095EEECE14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2075" y="1124712"/>
            <a:ext cx="6727849" cy="4608576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7A7136DF-852C-481F-0240-0ADBFA9B0C2F}"/>
              </a:ext>
            </a:extLst>
          </p:cNvPr>
          <p:cNvSpPr/>
          <p:nvPr/>
        </p:nvSpPr>
        <p:spPr>
          <a:xfrm>
            <a:off x="5100810" y="1013552"/>
            <a:ext cx="4583017" cy="3305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A4209A2B-D280-183D-F581-2A195F81AF3F}"/>
              </a:ext>
            </a:extLst>
          </p:cNvPr>
          <p:cNvSpPr/>
          <p:nvPr/>
        </p:nvSpPr>
        <p:spPr>
          <a:xfrm>
            <a:off x="2508172" y="5132024"/>
            <a:ext cx="4583017" cy="6012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0526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41372E24-A912-DA1D-E967-44EB3FA6A4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6549" y="73892"/>
            <a:ext cx="5123101" cy="6784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642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8363A3-685B-27B6-7D60-2CC3C09699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Replikation af dna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3A487C5-87A8-7BE9-2073-B9BB25BCD3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12389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lede 2">
            <a:extLst>
              <a:ext uri="{FF2B5EF4-FFF2-40B4-BE49-F238E27FC236}">
                <a16:creationId xmlns:a16="http://schemas.microsoft.com/office/drawing/2014/main" id="{9C934CF4-382D-E0C9-E66E-2D39BACE79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1" y="729136"/>
            <a:ext cx="11578590" cy="3890655"/>
          </a:xfrm>
          <a:prstGeom prst="rect">
            <a:avLst/>
          </a:prstGeom>
        </p:spPr>
      </p:pic>
      <p:sp>
        <p:nvSpPr>
          <p:cNvPr id="4" name="Rektangel 3">
            <a:extLst>
              <a:ext uri="{FF2B5EF4-FFF2-40B4-BE49-F238E27FC236}">
                <a16:creationId xmlns:a16="http://schemas.microsoft.com/office/drawing/2014/main" id="{C481149C-E879-23D7-F195-B9DDF0539794}"/>
              </a:ext>
            </a:extLst>
          </p:cNvPr>
          <p:cNvSpPr/>
          <p:nvPr/>
        </p:nvSpPr>
        <p:spPr>
          <a:xfrm>
            <a:off x="747952" y="4018529"/>
            <a:ext cx="6247208" cy="6012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5" name="Billede 4">
            <a:extLst>
              <a:ext uri="{FF2B5EF4-FFF2-40B4-BE49-F238E27FC236}">
                <a16:creationId xmlns:a16="http://schemas.microsoft.com/office/drawing/2014/main" id="{0607FF69-E748-26DF-1D04-B8DFC21C11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631639"/>
            <a:ext cx="3095740" cy="322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15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>
            <a:extLst>
              <a:ext uri="{FF2B5EF4-FFF2-40B4-BE49-F238E27FC236}">
                <a16:creationId xmlns:a16="http://schemas.microsoft.com/office/drawing/2014/main" id="{466A9AE5-69DF-4153-B35A-94BDEF32E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59B5318-27A8-4E50-80D9-B92D4F28EA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5248656"/>
          </a:xfrm>
          <a:prstGeom prst="rect">
            <a:avLst/>
          </a:prstGeom>
          <a:solidFill>
            <a:schemeClr val="bg1"/>
          </a:solidFill>
          <a:ln w="2540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Billede 2">
            <a:extLst>
              <a:ext uri="{FF2B5EF4-FFF2-40B4-BE49-F238E27FC236}">
                <a16:creationId xmlns:a16="http://schemas.microsoft.com/office/drawing/2014/main" id="{8D1A68EE-046E-9394-BCBC-6BB5DCD5D3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5506" y="878154"/>
            <a:ext cx="6764933" cy="5175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368235"/>
      </p:ext>
    </p:extLst>
  </p:cSld>
  <p:clrMapOvr>
    <a:masterClrMapping/>
  </p:clrMapOvr>
</p:sld>
</file>

<file path=ppt/theme/theme1.xml><?xml version="1.0" encoding="utf-8"?>
<a:theme xmlns:a="http://schemas.openxmlformats.org/drawingml/2006/main" name="Pakke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TM10001115[[fn=Pakke]]</Template>
  <TotalTime>19</TotalTime>
  <Words>5</Words>
  <Application>Microsoft Office PowerPoint</Application>
  <PresentationFormat>Widescreen</PresentationFormat>
  <Paragraphs>2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0" baseType="lpstr">
      <vt:lpstr>Arial</vt:lpstr>
      <vt:lpstr>Gill Sans MT</vt:lpstr>
      <vt:lpstr>Pakke</vt:lpstr>
      <vt:lpstr>Dna’s opbygning</vt:lpstr>
      <vt:lpstr>PowerPoint-præsentation</vt:lpstr>
      <vt:lpstr>PowerPoint-præsentation</vt:lpstr>
      <vt:lpstr>PowerPoint-præsentation</vt:lpstr>
      <vt:lpstr>Replikation af dna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Vigga Nørgaard Madsbøll</dc:creator>
  <cp:lastModifiedBy>Vigga Nørgaard Madsbøll</cp:lastModifiedBy>
  <cp:revision>1</cp:revision>
  <dcterms:created xsi:type="dcterms:W3CDTF">2025-09-07T18:38:02Z</dcterms:created>
  <dcterms:modified xsi:type="dcterms:W3CDTF">2025-09-07T18:57:11Z</dcterms:modified>
</cp:coreProperties>
</file>