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2681C-F770-4E1B-88AB-E477333934CD}" v="73" dt="2025-09-09T07:08:37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Wejse Nielsen" userId="da262f09-71d6-4276-8ce8-91c500bb462f" providerId="ADAL" clId="{05F01A9F-5286-4464-91A3-1467EC7E27AE}"/>
    <pc:docChg chg="undo custSel addSld delSld modSld">
      <pc:chgData name="Christina Wejse Nielsen" userId="da262f09-71d6-4276-8ce8-91c500bb462f" providerId="ADAL" clId="{05F01A9F-5286-4464-91A3-1467EC7E27AE}" dt="2025-09-09T07:13:38.055" v="3517" actId="20577"/>
      <pc:docMkLst>
        <pc:docMk/>
      </pc:docMkLst>
      <pc:sldChg chg="delSp modSp delDesignElem">
        <pc:chgData name="Christina Wejse Nielsen" userId="da262f09-71d6-4276-8ce8-91c500bb462f" providerId="ADAL" clId="{05F01A9F-5286-4464-91A3-1467EC7E27AE}" dt="2025-09-08T12:32:31.312" v="777"/>
        <pc:sldMkLst>
          <pc:docMk/>
          <pc:sldMk cId="3722181476" sldId="256"/>
        </pc:sldMkLst>
        <pc:spChg chg="mod">
          <ac:chgData name="Christina Wejse Nielsen" userId="da262f09-71d6-4276-8ce8-91c500bb462f" providerId="ADAL" clId="{05F01A9F-5286-4464-91A3-1467EC7E27AE}" dt="2025-09-08T12:20:12.722" v="666" actId="20577"/>
          <ac:spMkLst>
            <pc:docMk/>
            <pc:sldMk cId="3722181476" sldId="256"/>
            <ac:spMk id="2" creationId="{860F17AB-D33C-A0B4-3EC7-4FFE24D23DAC}"/>
          </ac:spMkLst>
        </pc:spChg>
        <pc:spChg chg="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3722181476" sldId="256"/>
            <ac:spMk id="12" creationId="{71B2258F-86CA-4D4D-8270-BC05FCDEBFB3}"/>
          </ac:spMkLst>
        </pc:spChg>
      </pc:sldChg>
      <pc:sldChg chg="addSp delSp modSp mod delDesignElem">
        <pc:chgData name="Christina Wejse Nielsen" userId="da262f09-71d6-4276-8ce8-91c500bb462f" providerId="ADAL" clId="{05F01A9F-5286-4464-91A3-1467EC7E27AE}" dt="2025-09-09T06:36:26.794" v="2096" actId="20577"/>
        <pc:sldMkLst>
          <pc:docMk/>
          <pc:sldMk cId="285751695" sldId="257"/>
        </pc:sldMkLst>
        <pc:spChg chg="mod ord">
          <ac:chgData name="Christina Wejse Nielsen" userId="da262f09-71d6-4276-8ce8-91c500bb462f" providerId="ADAL" clId="{05F01A9F-5286-4464-91A3-1467EC7E27AE}" dt="2025-09-08T12:26:38.664" v="707" actId="207"/>
          <ac:spMkLst>
            <pc:docMk/>
            <pc:sldMk cId="285751695" sldId="257"/>
            <ac:spMk id="2" creationId="{66EEF5B4-86DD-289B-8C1A-13102BBEB1B3}"/>
          </ac:spMkLst>
        </pc:spChg>
        <pc:spChg chg="mod ord">
          <ac:chgData name="Christina Wejse Nielsen" userId="da262f09-71d6-4276-8ce8-91c500bb462f" providerId="ADAL" clId="{05F01A9F-5286-4464-91A3-1467EC7E27AE}" dt="2025-09-09T06:36:26.794" v="2096" actId="20577"/>
          <ac:spMkLst>
            <pc:docMk/>
            <pc:sldMk cId="285751695" sldId="257"/>
            <ac:spMk id="10" creationId="{D414D8FF-7242-EF0F-C3D1-BEEDCA7C5AF4}"/>
          </ac:spMkLst>
        </pc:spChg>
        <pc:spChg chg="del">
          <ac:chgData name="Christina Wejse Nielsen" userId="da262f09-71d6-4276-8ce8-91c500bb462f" providerId="ADAL" clId="{05F01A9F-5286-4464-91A3-1467EC7E27AE}" dt="2025-09-08T12:21:28.483" v="667" actId="26606"/>
          <ac:spMkLst>
            <pc:docMk/>
            <pc:sldMk cId="285751695" sldId="257"/>
            <ac:spMk id="22" creationId="{081E4A58-353D-44AE-B2FC-2A74E2E400F7}"/>
          </ac:spMkLst>
        </pc:spChg>
        <pc:spChg chg="del">
          <ac:chgData name="Christina Wejse Nielsen" userId="da262f09-71d6-4276-8ce8-91c500bb462f" providerId="ADAL" clId="{05F01A9F-5286-4464-91A3-1467EC7E27AE}" dt="2025-09-08T12:21:28.483" v="667" actId="26606"/>
          <ac:spMkLst>
            <pc:docMk/>
            <pc:sldMk cId="285751695" sldId="257"/>
            <ac:spMk id="23" creationId="{362810D9-2C5A-477D-949C-C191895477F3}"/>
          </ac:spMkLst>
        </pc:spChg>
        <pc:spChg chg="add 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285751695" sldId="257"/>
            <ac:spMk id="28" creationId="{8F90786E-B72D-4C32-BDCE-A170B007822D}"/>
          </ac:spMkLst>
        </pc:spChg>
        <pc:spChg chg="add 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285751695" sldId="257"/>
            <ac:spMk id="30" creationId="{5E46F2E7-848F-4A6C-A098-4764FDEA771A}"/>
          </ac:spMkLst>
        </pc:spChg>
        <pc:spChg chg="add del">
          <ac:chgData name="Christina Wejse Nielsen" userId="da262f09-71d6-4276-8ce8-91c500bb462f" providerId="ADAL" clId="{05F01A9F-5286-4464-91A3-1467EC7E27AE}" dt="2025-09-08T12:23:50.746" v="678" actId="26606"/>
          <ac:spMkLst>
            <pc:docMk/>
            <pc:sldMk cId="285751695" sldId="257"/>
            <ac:spMk id="1031" creationId="{F13C74B1-5B17-4795-BED0-7140497B445A}"/>
          </ac:spMkLst>
        </pc:spChg>
        <pc:spChg chg="add del">
          <ac:chgData name="Christina Wejse Nielsen" userId="da262f09-71d6-4276-8ce8-91c500bb462f" providerId="ADAL" clId="{05F01A9F-5286-4464-91A3-1467EC7E27AE}" dt="2025-09-08T12:23:50.746" v="678" actId="26606"/>
          <ac:spMkLst>
            <pc:docMk/>
            <pc:sldMk cId="285751695" sldId="257"/>
            <ac:spMk id="1033" creationId="{D4974D33-8DC5-464E-8C6D-BE58F0669C17}"/>
          </ac:spMkLst>
        </pc:spChg>
        <pc:picChg chg="del mod">
          <ac:chgData name="Christina Wejse Nielsen" userId="da262f09-71d6-4276-8ce8-91c500bb462f" providerId="ADAL" clId="{05F01A9F-5286-4464-91A3-1467EC7E27AE}" dt="2025-09-08T12:23:45.772" v="675" actId="478"/>
          <ac:picMkLst>
            <pc:docMk/>
            <pc:sldMk cId="285751695" sldId="257"/>
            <ac:picMk id="9" creationId="{146BA446-CC32-28E7-459F-51441EBD4410}"/>
          </ac:picMkLst>
        </pc:picChg>
        <pc:picChg chg="add mod">
          <ac:chgData name="Christina Wejse Nielsen" userId="da262f09-71d6-4276-8ce8-91c500bb462f" providerId="ADAL" clId="{05F01A9F-5286-4464-91A3-1467EC7E27AE}" dt="2025-09-08T12:25:33.282" v="696" actId="1076"/>
          <ac:picMkLst>
            <pc:docMk/>
            <pc:sldMk cId="285751695" sldId="257"/>
            <ac:picMk id="1026" creationId="{99F17E64-62F0-6257-608A-71C69047133D}"/>
          </ac:picMkLst>
        </pc:picChg>
      </pc:sldChg>
      <pc:sldChg chg="addSp delSp modSp mod delDesignElem">
        <pc:chgData name="Christina Wejse Nielsen" userId="da262f09-71d6-4276-8ce8-91c500bb462f" providerId="ADAL" clId="{05F01A9F-5286-4464-91A3-1467EC7E27AE}" dt="2025-09-09T06:41:24.336" v="2199" actId="20577"/>
        <pc:sldMkLst>
          <pc:docMk/>
          <pc:sldMk cId="2527990477" sldId="258"/>
        </pc:sldMkLst>
        <pc:spChg chg="mod">
          <ac:chgData name="Christina Wejse Nielsen" userId="da262f09-71d6-4276-8ce8-91c500bb462f" providerId="ADAL" clId="{05F01A9F-5286-4464-91A3-1467EC7E27AE}" dt="2025-09-09T06:41:08.608" v="2194" actId="20577"/>
          <ac:spMkLst>
            <pc:docMk/>
            <pc:sldMk cId="2527990477" sldId="258"/>
            <ac:spMk id="2" creationId="{2650915E-1F01-4F18-6825-57CF1DEA1C0D}"/>
          </ac:spMkLst>
        </pc:spChg>
        <pc:spChg chg="add del mod">
          <ac:chgData name="Christina Wejse Nielsen" userId="da262f09-71d6-4276-8ce8-91c500bb462f" providerId="ADAL" clId="{05F01A9F-5286-4464-91A3-1467EC7E27AE}" dt="2025-09-08T12:30:47.221" v="754"/>
          <ac:spMkLst>
            <pc:docMk/>
            <pc:sldMk cId="2527990477" sldId="258"/>
            <ac:spMk id="4" creationId="{3CEFD867-C937-CEC9-CDFB-EC6D04ADED2E}"/>
          </ac:spMkLst>
        </pc:spChg>
        <pc:spChg chg="mod ord">
          <ac:chgData name="Christina Wejse Nielsen" userId="da262f09-71d6-4276-8ce8-91c500bb462f" providerId="ADAL" clId="{05F01A9F-5286-4464-91A3-1467EC7E27AE}" dt="2025-09-09T06:41:24.336" v="2199" actId="20577"/>
          <ac:spMkLst>
            <pc:docMk/>
            <pc:sldMk cId="2527990477" sldId="258"/>
            <ac:spMk id="6" creationId="{26EC3BDE-6E55-37B1-79C2-035BC1DE5440}"/>
          </ac:spMkLst>
        </pc:spChg>
        <pc:spChg chg="add del">
          <ac:chgData name="Christina Wejse Nielsen" userId="da262f09-71d6-4276-8ce8-91c500bb462f" providerId="ADAL" clId="{05F01A9F-5286-4464-91A3-1467EC7E27AE}" dt="2025-09-08T12:32:13.320" v="769" actId="26606"/>
          <ac:spMkLst>
            <pc:docMk/>
            <pc:sldMk cId="2527990477" sldId="258"/>
            <ac:spMk id="18" creationId="{96CF2A2B-0745-440C-9224-C5C6A0A4286F}"/>
          </ac:spMkLst>
        </pc:spChg>
        <pc:spChg chg="add del">
          <ac:chgData name="Christina Wejse Nielsen" userId="da262f09-71d6-4276-8ce8-91c500bb462f" providerId="ADAL" clId="{05F01A9F-5286-4464-91A3-1467EC7E27AE}" dt="2025-09-08T12:32:13.320" v="769" actId="26606"/>
          <ac:spMkLst>
            <pc:docMk/>
            <pc:sldMk cId="2527990477" sldId="258"/>
            <ac:spMk id="20" creationId="{75BE6D6B-84C9-4D2B-97EB-773B7369EF82}"/>
          </ac:spMkLst>
        </pc:spChg>
        <pc:spChg chg="add del">
          <ac:chgData name="Christina Wejse Nielsen" userId="da262f09-71d6-4276-8ce8-91c500bb462f" providerId="ADAL" clId="{05F01A9F-5286-4464-91A3-1467EC7E27AE}" dt="2025-09-08T12:32:13.310" v="768" actId="26606"/>
          <ac:spMkLst>
            <pc:docMk/>
            <pc:sldMk cId="2527990477" sldId="258"/>
            <ac:spMk id="29" creationId="{7ED7575E-88D2-B771-681D-46A7E55415DD}"/>
          </ac:spMkLst>
        </pc:spChg>
        <pc:grpChg chg="add del">
          <ac:chgData name="Christina Wejse Nielsen" userId="da262f09-71d6-4276-8ce8-91c500bb462f" providerId="ADAL" clId="{05F01A9F-5286-4464-91A3-1467EC7E27AE}" dt="2025-09-08T12:32:05.870" v="766" actId="26606"/>
          <ac:grpSpMkLst>
            <pc:docMk/>
            <pc:sldMk cId="2527990477" sldId="258"/>
            <ac:grpSpMk id="25" creationId="{434FA563-76F6-CDCF-AEA0-A7B78E44647B}"/>
          </ac:grpSpMkLst>
        </pc:grpChg>
        <pc:grpChg chg="add del">
          <ac:chgData name="Christina Wejse Nielsen" userId="da262f09-71d6-4276-8ce8-91c500bb462f" providerId="ADAL" clId="{05F01A9F-5286-4464-91A3-1467EC7E27AE}" dt="2025-09-08T12:32:31.312" v="777"/>
          <ac:grpSpMkLst>
            <pc:docMk/>
            <pc:sldMk cId="2527990477" sldId="258"/>
            <ac:grpSpMk id="32" creationId="{6258F736-B256-8039-9DC6-F4E49A5C5AD5}"/>
          </ac:grpSpMkLst>
        </pc:grpChg>
        <pc:picChg chg="del">
          <ac:chgData name="Christina Wejse Nielsen" userId="da262f09-71d6-4276-8ce8-91c500bb462f" providerId="ADAL" clId="{05F01A9F-5286-4464-91A3-1467EC7E27AE}" dt="2025-09-08T12:30:38.762" v="753" actId="478"/>
          <ac:picMkLst>
            <pc:docMk/>
            <pc:sldMk cId="2527990477" sldId="258"/>
            <ac:picMk id="5" creationId="{8F6127DC-B723-84A1-2503-14057998D8FA}"/>
          </ac:picMkLst>
        </pc:picChg>
        <pc:picChg chg="add mod">
          <ac:chgData name="Christina Wejse Nielsen" userId="da262f09-71d6-4276-8ce8-91c500bb462f" providerId="ADAL" clId="{05F01A9F-5286-4464-91A3-1467EC7E27AE}" dt="2025-09-08T12:33:17.825" v="797" actId="1076"/>
          <ac:picMkLst>
            <pc:docMk/>
            <pc:sldMk cId="2527990477" sldId="258"/>
            <ac:picMk id="7" creationId="{AF4C664C-19D6-6EA9-2F07-EF156BFCC2F6}"/>
          </ac:picMkLst>
        </pc:picChg>
        <pc:cxnChg chg="add del">
          <ac:chgData name="Christina Wejse Nielsen" userId="da262f09-71d6-4276-8ce8-91c500bb462f" providerId="ADAL" clId="{05F01A9F-5286-4464-91A3-1467EC7E27AE}" dt="2025-09-08T12:32:13.310" v="768" actId="26606"/>
          <ac:cxnSpMkLst>
            <pc:docMk/>
            <pc:sldMk cId="2527990477" sldId="258"/>
            <ac:cxnSpMk id="30" creationId="{249EDD1B-F94D-B4E6-ACAA-566B9A26FDE3}"/>
          </ac:cxnSpMkLst>
        </pc:cxnChg>
      </pc:sldChg>
      <pc:sldChg chg="addSp delSp modSp mod delDesignElem">
        <pc:chgData name="Christina Wejse Nielsen" userId="da262f09-71d6-4276-8ce8-91c500bb462f" providerId="ADAL" clId="{05F01A9F-5286-4464-91A3-1467EC7E27AE}" dt="2025-09-09T06:45:32.858" v="2502" actId="27636"/>
        <pc:sldMkLst>
          <pc:docMk/>
          <pc:sldMk cId="3599571166" sldId="259"/>
        </pc:sldMkLst>
        <pc:spChg chg="mod">
          <ac:chgData name="Christina Wejse Nielsen" userId="da262f09-71d6-4276-8ce8-91c500bb462f" providerId="ADAL" clId="{05F01A9F-5286-4464-91A3-1467EC7E27AE}" dt="2025-09-09T06:42:30.720" v="2299" actId="26606"/>
          <ac:spMkLst>
            <pc:docMk/>
            <pc:sldMk cId="3599571166" sldId="259"/>
            <ac:spMk id="2" creationId="{C88EDBD5-2639-CDDA-F189-647ABFEB29B3}"/>
          </ac:spMkLst>
        </pc:spChg>
        <pc:spChg chg="mod">
          <ac:chgData name="Christina Wejse Nielsen" userId="da262f09-71d6-4276-8ce8-91c500bb462f" providerId="ADAL" clId="{05F01A9F-5286-4464-91A3-1467EC7E27AE}" dt="2025-09-09T06:45:32.858" v="2502" actId="27636"/>
          <ac:spMkLst>
            <pc:docMk/>
            <pc:sldMk cId="3599571166" sldId="259"/>
            <ac:spMk id="3" creationId="{1494F182-27F9-A123-5AA5-045D851318AF}"/>
          </ac:spMkLst>
        </pc:spChg>
        <pc:spChg chg="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3599571166" sldId="259"/>
            <ac:spMk id="9" creationId="{21ED5FCA-9564-42B4-9F52-2CCED8ED60CA}"/>
          </ac:spMkLst>
        </pc:spChg>
        <pc:spChg chg="add">
          <ac:chgData name="Christina Wejse Nielsen" userId="da262f09-71d6-4276-8ce8-91c500bb462f" providerId="ADAL" clId="{05F01A9F-5286-4464-91A3-1467EC7E27AE}" dt="2025-09-09T06:42:30.720" v="2299" actId="26606"/>
          <ac:spMkLst>
            <pc:docMk/>
            <pc:sldMk cId="3599571166" sldId="259"/>
            <ac:spMk id="10" creationId="{45D37F4E-DDB4-456B-97E0-9937730A039F}"/>
          </ac:spMkLst>
        </pc:spChg>
        <pc:spChg chg="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3599571166" sldId="259"/>
            <ac:spMk id="11" creationId="{081E4A58-353D-44AE-B2FC-2A74E2E400F7}"/>
          </ac:spMkLst>
        </pc:spChg>
        <pc:spChg chg="add">
          <ac:chgData name="Christina Wejse Nielsen" userId="da262f09-71d6-4276-8ce8-91c500bb462f" providerId="ADAL" clId="{05F01A9F-5286-4464-91A3-1467EC7E27AE}" dt="2025-09-09T06:42:30.720" v="2299" actId="26606"/>
          <ac:spMkLst>
            <pc:docMk/>
            <pc:sldMk cId="3599571166" sldId="259"/>
            <ac:spMk id="12" creationId="{B2DD41CD-8F47-4F56-AD12-4E2FF7696987}"/>
          </ac:spMkLst>
        </pc:spChg>
        <pc:picChg chg="mod ord">
          <ac:chgData name="Christina Wejse Nielsen" userId="da262f09-71d6-4276-8ce8-91c500bb462f" providerId="ADAL" clId="{05F01A9F-5286-4464-91A3-1467EC7E27AE}" dt="2025-09-09T06:45:28.663" v="2500" actId="1076"/>
          <ac:picMkLst>
            <pc:docMk/>
            <pc:sldMk cId="3599571166" sldId="259"/>
            <ac:picMk id="5" creationId="{825FE56E-6C8E-A408-78F7-45E51E56184A}"/>
          </ac:picMkLst>
        </pc:picChg>
      </pc:sldChg>
      <pc:sldChg chg="delSp modSp mod delDesignElem">
        <pc:chgData name="Christina Wejse Nielsen" userId="da262f09-71d6-4276-8ce8-91c500bb462f" providerId="ADAL" clId="{05F01A9F-5286-4464-91A3-1467EC7E27AE}" dt="2025-09-09T06:57:39.154" v="2885" actId="20577"/>
        <pc:sldMkLst>
          <pc:docMk/>
          <pc:sldMk cId="3478215135" sldId="260"/>
        </pc:sldMkLst>
        <pc:spChg chg="mod">
          <ac:chgData name="Christina Wejse Nielsen" userId="da262f09-71d6-4276-8ce8-91c500bb462f" providerId="ADAL" clId="{05F01A9F-5286-4464-91A3-1467EC7E27AE}" dt="2025-09-08T12:54:02.949" v="1357" actId="1076"/>
          <ac:spMkLst>
            <pc:docMk/>
            <pc:sldMk cId="3478215135" sldId="260"/>
            <ac:spMk id="2" creationId="{FD4AC213-A149-F0D8-9583-9D35FD00C9F7}"/>
          </ac:spMkLst>
        </pc:spChg>
        <pc:spChg chg="mod">
          <ac:chgData name="Christina Wejse Nielsen" userId="da262f09-71d6-4276-8ce8-91c500bb462f" providerId="ADAL" clId="{05F01A9F-5286-4464-91A3-1467EC7E27AE}" dt="2025-09-09T06:57:39.154" v="2885" actId="20577"/>
          <ac:spMkLst>
            <pc:docMk/>
            <pc:sldMk cId="3478215135" sldId="260"/>
            <ac:spMk id="3" creationId="{386DCF98-90BA-C39F-29E6-BE712A545A0B}"/>
          </ac:spMkLst>
        </pc:spChg>
        <pc:spChg chg="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3478215135" sldId="260"/>
            <ac:spMk id="8" creationId="{907EF6B7-1338-4443-8C46-6A318D952DFD}"/>
          </ac:spMkLst>
        </pc:spChg>
        <pc:spChg chg="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3478215135" sldId="260"/>
            <ac:spMk id="12" creationId="{081E4A58-353D-44AE-B2FC-2A74E2E400F7}"/>
          </ac:spMkLst>
        </pc:spChg>
        <pc:spChg chg="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3478215135" sldId="260"/>
            <ac:spMk id="15" creationId="{DAAE4CDD-124C-4DCF-9584-B6033B545DD5}"/>
          </ac:spMkLst>
        </pc:spChg>
      </pc:sldChg>
      <pc:sldChg chg="delSp modSp del mod delDesignElem">
        <pc:chgData name="Christina Wejse Nielsen" userId="da262f09-71d6-4276-8ce8-91c500bb462f" providerId="ADAL" clId="{05F01A9F-5286-4464-91A3-1467EC7E27AE}" dt="2025-09-08T12:54:31.696" v="1360" actId="2696"/>
        <pc:sldMkLst>
          <pc:docMk/>
          <pc:sldMk cId="1013799354" sldId="261"/>
        </pc:sldMkLst>
        <pc:spChg chg="mod">
          <ac:chgData name="Christina Wejse Nielsen" userId="da262f09-71d6-4276-8ce8-91c500bb462f" providerId="ADAL" clId="{05F01A9F-5286-4464-91A3-1467EC7E27AE}" dt="2025-09-08T12:47:54.179" v="1199" actId="6549"/>
          <ac:spMkLst>
            <pc:docMk/>
            <pc:sldMk cId="1013799354" sldId="261"/>
            <ac:spMk id="3" creationId="{8FF60B88-6A00-2A43-973F-71B4CD0DFA66}"/>
          </ac:spMkLst>
        </pc:spChg>
        <pc:spChg chg="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1013799354" sldId="261"/>
            <ac:spMk id="8" creationId="{907EF6B7-1338-4443-8C46-6A318D952DFD}"/>
          </ac:spMkLst>
        </pc:spChg>
        <pc:spChg chg="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1013799354" sldId="261"/>
            <ac:spMk id="10" creationId="{DAAE4CDD-124C-4DCF-9584-B6033B545DD5}"/>
          </ac:spMkLst>
        </pc:spChg>
        <pc:spChg chg="del">
          <ac:chgData name="Christina Wejse Nielsen" userId="da262f09-71d6-4276-8ce8-91c500bb462f" providerId="ADAL" clId="{05F01A9F-5286-4464-91A3-1467EC7E27AE}" dt="2025-09-08T12:32:31.312" v="777"/>
          <ac:spMkLst>
            <pc:docMk/>
            <pc:sldMk cId="1013799354" sldId="261"/>
            <ac:spMk id="12" creationId="{081E4A58-353D-44AE-B2FC-2A74E2E400F7}"/>
          </ac:spMkLst>
        </pc:spChg>
      </pc:sldChg>
      <pc:sldChg chg="addSp delSp modSp new del mod setBg">
        <pc:chgData name="Christina Wejse Nielsen" userId="da262f09-71d6-4276-8ce8-91c500bb462f" providerId="ADAL" clId="{05F01A9F-5286-4464-91A3-1467EC7E27AE}" dt="2025-09-08T12:32:21.461" v="770" actId="47"/>
        <pc:sldMkLst>
          <pc:docMk/>
          <pc:sldMk cId="277749465" sldId="262"/>
        </pc:sldMkLst>
        <pc:spChg chg="del">
          <ac:chgData name="Christina Wejse Nielsen" userId="da262f09-71d6-4276-8ce8-91c500bb462f" providerId="ADAL" clId="{05F01A9F-5286-4464-91A3-1467EC7E27AE}" dt="2025-09-08T12:29:32.554" v="748" actId="26606"/>
          <ac:spMkLst>
            <pc:docMk/>
            <pc:sldMk cId="277749465" sldId="262"/>
            <ac:spMk id="2" creationId="{B2A2F7D4-D5ED-3381-DFFD-6E02816109C8}"/>
          </ac:spMkLst>
        </pc:spChg>
        <pc:spChg chg="del">
          <ac:chgData name="Christina Wejse Nielsen" userId="da262f09-71d6-4276-8ce8-91c500bb462f" providerId="ADAL" clId="{05F01A9F-5286-4464-91A3-1467EC7E27AE}" dt="2025-09-08T12:29:32.554" v="748" actId="26606"/>
          <ac:spMkLst>
            <pc:docMk/>
            <pc:sldMk cId="277749465" sldId="262"/>
            <ac:spMk id="3" creationId="{30419144-28FF-16C8-90A9-2D7072B0AEC6}"/>
          </ac:spMkLst>
        </pc:spChg>
        <pc:spChg chg="add del mod">
          <ac:chgData name="Christina Wejse Nielsen" userId="da262f09-71d6-4276-8ce8-91c500bb462f" providerId="ADAL" clId="{05F01A9F-5286-4464-91A3-1467EC7E27AE}" dt="2025-09-08T12:30:14.443" v="750"/>
          <ac:spMkLst>
            <pc:docMk/>
            <pc:sldMk cId="277749465" sldId="262"/>
            <ac:spMk id="4" creationId="{16EDABCE-2A71-0E10-1129-027B40E53336}"/>
          </ac:spMkLst>
        </pc:spChg>
        <pc:spChg chg="add">
          <ac:chgData name="Christina Wejse Nielsen" userId="da262f09-71d6-4276-8ce8-91c500bb462f" providerId="ADAL" clId="{05F01A9F-5286-4464-91A3-1467EC7E27AE}" dt="2025-09-08T12:29:32.554" v="748" actId="26606"/>
          <ac:spMkLst>
            <pc:docMk/>
            <pc:sldMk cId="277749465" sldId="262"/>
            <ac:spMk id="2055" creationId="{22F15A2D-2324-487D-A02A-BF46C5C580EB}"/>
          </ac:spMkLst>
        </pc:spChg>
        <pc:spChg chg="add">
          <ac:chgData name="Christina Wejse Nielsen" userId="da262f09-71d6-4276-8ce8-91c500bb462f" providerId="ADAL" clId="{05F01A9F-5286-4464-91A3-1467EC7E27AE}" dt="2025-09-08T12:29:32.554" v="748" actId="26606"/>
          <ac:spMkLst>
            <pc:docMk/>
            <pc:sldMk cId="277749465" sldId="262"/>
            <ac:spMk id="2057" creationId="{17A7F34E-D418-47E2-9F86-2C45BBC31210}"/>
          </ac:spMkLst>
        </pc:spChg>
        <pc:spChg chg="add">
          <ac:chgData name="Christina Wejse Nielsen" userId="da262f09-71d6-4276-8ce8-91c500bb462f" providerId="ADAL" clId="{05F01A9F-5286-4464-91A3-1467EC7E27AE}" dt="2025-09-08T12:29:32.554" v="748" actId="26606"/>
          <ac:spMkLst>
            <pc:docMk/>
            <pc:sldMk cId="277749465" sldId="262"/>
            <ac:spMk id="2059" creationId="{2AEAFA59-923A-4F54-8B49-44C970BCC323}"/>
          </ac:spMkLst>
        </pc:spChg>
        <pc:picChg chg="add del mod">
          <ac:chgData name="Christina Wejse Nielsen" userId="da262f09-71d6-4276-8ce8-91c500bb462f" providerId="ADAL" clId="{05F01A9F-5286-4464-91A3-1467EC7E27AE}" dt="2025-09-08T12:29:35.466" v="749" actId="478"/>
          <ac:picMkLst>
            <pc:docMk/>
            <pc:sldMk cId="277749465" sldId="262"/>
            <ac:picMk id="2050" creationId="{1AA571F5-C623-7CB9-80DC-CFC9337FB458}"/>
          </ac:picMkLst>
        </pc:picChg>
        <pc:picChg chg="add mod">
          <ac:chgData name="Christina Wejse Nielsen" userId="da262f09-71d6-4276-8ce8-91c500bb462f" providerId="ADAL" clId="{05F01A9F-5286-4464-91A3-1467EC7E27AE}" dt="2025-09-08T12:30:19.312" v="752" actId="14100"/>
          <ac:picMkLst>
            <pc:docMk/>
            <pc:sldMk cId="277749465" sldId="262"/>
            <ac:picMk id="2052" creationId="{91B9A105-E798-B7EA-1BE2-7E7E69D27530}"/>
          </ac:picMkLst>
        </pc:picChg>
      </pc:sldChg>
      <pc:sldChg chg="del">
        <pc:chgData name="Christina Wejse Nielsen" userId="da262f09-71d6-4276-8ce8-91c500bb462f" providerId="ADAL" clId="{05F01A9F-5286-4464-91A3-1467EC7E27AE}" dt="2025-09-08T12:19:01.789" v="630" actId="47"/>
        <pc:sldMkLst>
          <pc:docMk/>
          <pc:sldMk cId="792698678" sldId="262"/>
        </pc:sldMkLst>
      </pc:sldChg>
      <pc:sldChg chg="addSp modSp add mod">
        <pc:chgData name="Christina Wejse Nielsen" userId="da262f09-71d6-4276-8ce8-91c500bb462f" providerId="ADAL" clId="{05F01A9F-5286-4464-91A3-1467EC7E27AE}" dt="2025-09-09T06:47:37.326" v="2564" actId="20577"/>
        <pc:sldMkLst>
          <pc:docMk/>
          <pc:sldMk cId="2320923993" sldId="262"/>
        </pc:sldMkLst>
        <pc:spChg chg="mod">
          <ac:chgData name="Christina Wejse Nielsen" userId="da262f09-71d6-4276-8ce8-91c500bb462f" providerId="ADAL" clId="{05F01A9F-5286-4464-91A3-1467EC7E27AE}" dt="2025-09-09T06:45:38.928" v="2503" actId="26606"/>
          <ac:spMkLst>
            <pc:docMk/>
            <pc:sldMk cId="2320923993" sldId="262"/>
            <ac:spMk id="2" creationId="{932C6368-8FE2-8FDD-834B-ADF25920E04C}"/>
          </ac:spMkLst>
        </pc:spChg>
        <pc:spChg chg="mod">
          <ac:chgData name="Christina Wejse Nielsen" userId="da262f09-71d6-4276-8ce8-91c500bb462f" providerId="ADAL" clId="{05F01A9F-5286-4464-91A3-1467EC7E27AE}" dt="2025-09-09T06:47:37.326" v="2564" actId="20577"/>
          <ac:spMkLst>
            <pc:docMk/>
            <pc:sldMk cId="2320923993" sldId="262"/>
            <ac:spMk id="3" creationId="{380D3964-C19D-4723-7811-B22CCC55EC91}"/>
          </ac:spMkLst>
        </pc:spChg>
        <pc:spChg chg="add">
          <ac:chgData name="Christina Wejse Nielsen" userId="da262f09-71d6-4276-8ce8-91c500bb462f" providerId="ADAL" clId="{05F01A9F-5286-4464-91A3-1467EC7E27AE}" dt="2025-09-09T06:45:38.928" v="2503" actId="26606"/>
          <ac:spMkLst>
            <pc:docMk/>
            <pc:sldMk cId="2320923993" sldId="262"/>
            <ac:spMk id="10" creationId="{45D37F4E-DDB4-456B-97E0-9937730A039F}"/>
          </ac:spMkLst>
        </pc:spChg>
        <pc:spChg chg="add">
          <ac:chgData name="Christina Wejse Nielsen" userId="da262f09-71d6-4276-8ce8-91c500bb462f" providerId="ADAL" clId="{05F01A9F-5286-4464-91A3-1467EC7E27AE}" dt="2025-09-09T06:45:38.928" v="2503" actId="26606"/>
          <ac:spMkLst>
            <pc:docMk/>
            <pc:sldMk cId="2320923993" sldId="262"/>
            <ac:spMk id="12" creationId="{B2DD41CD-8F47-4F56-AD12-4E2FF7696987}"/>
          </ac:spMkLst>
        </pc:spChg>
        <pc:picChg chg="mod ord">
          <ac:chgData name="Christina Wejse Nielsen" userId="da262f09-71d6-4276-8ce8-91c500bb462f" providerId="ADAL" clId="{05F01A9F-5286-4464-91A3-1467EC7E27AE}" dt="2025-09-09T06:45:44.933" v="2505" actId="14100"/>
          <ac:picMkLst>
            <pc:docMk/>
            <pc:sldMk cId="2320923993" sldId="262"/>
            <ac:picMk id="5" creationId="{1AEA4727-570F-F523-60FB-DD00911DB15C}"/>
          </ac:picMkLst>
        </pc:picChg>
      </pc:sldChg>
      <pc:sldChg chg="del">
        <pc:chgData name="Christina Wejse Nielsen" userId="da262f09-71d6-4276-8ce8-91c500bb462f" providerId="ADAL" clId="{05F01A9F-5286-4464-91A3-1467EC7E27AE}" dt="2025-09-08T12:19:01.789" v="630" actId="47"/>
        <pc:sldMkLst>
          <pc:docMk/>
          <pc:sldMk cId="1254277055" sldId="263"/>
        </pc:sldMkLst>
      </pc:sldChg>
      <pc:sldChg chg="modSp new mod">
        <pc:chgData name="Christina Wejse Nielsen" userId="da262f09-71d6-4276-8ce8-91c500bb462f" providerId="ADAL" clId="{05F01A9F-5286-4464-91A3-1467EC7E27AE}" dt="2025-09-09T07:13:38.055" v="3517" actId="20577"/>
        <pc:sldMkLst>
          <pc:docMk/>
          <pc:sldMk cId="3200875617" sldId="263"/>
        </pc:sldMkLst>
        <pc:spChg chg="mod">
          <ac:chgData name="Christina Wejse Nielsen" userId="da262f09-71d6-4276-8ce8-91c500bb462f" providerId="ADAL" clId="{05F01A9F-5286-4464-91A3-1467EC7E27AE}" dt="2025-09-09T07:08:30.706" v="3375" actId="20577"/>
          <ac:spMkLst>
            <pc:docMk/>
            <pc:sldMk cId="3200875617" sldId="263"/>
            <ac:spMk id="2" creationId="{BD5900A0-0652-8F0F-CE64-5E566A74DB1A}"/>
          </ac:spMkLst>
        </pc:spChg>
        <pc:spChg chg="mod">
          <ac:chgData name="Christina Wejse Nielsen" userId="da262f09-71d6-4276-8ce8-91c500bb462f" providerId="ADAL" clId="{05F01A9F-5286-4464-91A3-1467EC7E27AE}" dt="2025-09-09T07:13:38.055" v="3517" actId="20577"/>
          <ac:spMkLst>
            <pc:docMk/>
            <pc:sldMk cId="3200875617" sldId="263"/>
            <ac:spMk id="3" creationId="{0F9FF767-42E2-9672-436E-9972C9BF6461}"/>
          </ac:spMkLst>
        </pc:spChg>
      </pc:sldChg>
    </pc:docChg>
  </pc:docChgLst>
  <pc:docChgLst>
    <pc:chgData name="Christina Wejse Nielsen" userId="da262f09-71d6-4276-8ce8-91c500bb462f" providerId="ADAL" clId="{E08286DC-7169-4804-938C-5B567F334EE4}"/>
    <pc:docChg chg="custSel modSld">
      <pc:chgData name="Christina Wejse Nielsen" userId="da262f09-71d6-4276-8ce8-91c500bb462f" providerId="ADAL" clId="{E08286DC-7169-4804-938C-5B567F334EE4}" dt="2023-11-09T12:47:23.867" v="330" actId="20577"/>
      <pc:docMkLst>
        <pc:docMk/>
      </pc:docMkLst>
      <pc:sldChg chg="modSp mod">
        <pc:chgData name="Christina Wejse Nielsen" userId="da262f09-71d6-4276-8ce8-91c500bb462f" providerId="ADAL" clId="{E08286DC-7169-4804-938C-5B567F334EE4}" dt="2023-11-09T10:25:23.352" v="147" actId="20577"/>
        <pc:sldMkLst>
          <pc:docMk/>
          <pc:sldMk cId="3599571166" sldId="259"/>
        </pc:sldMkLst>
      </pc:sldChg>
      <pc:sldChg chg="modSp mod">
        <pc:chgData name="Christina Wejse Nielsen" userId="da262f09-71d6-4276-8ce8-91c500bb462f" providerId="ADAL" clId="{E08286DC-7169-4804-938C-5B567F334EE4}" dt="2023-11-09T10:26:37.751" v="160" actId="20577"/>
        <pc:sldMkLst>
          <pc:docMk/>
          <pc:sldMk cId="3478215135" sldId="260"/>
        </pc:sldMkLst>
      </pc:sldChg>
      <pc:sldChg chg="modSp mod">
        <pc:chgData name="Christina Wejse Nielsen" userId="da262f09-71d6-4276-8ce8-91c500bb462f" providerId="ADAL" clId="{E08286DC-7169-4804-938C-5B567F334EE4}" dt="2023-11-09T12:47:23.867" v="330" actId="20577"/>
        <pc:sldMkLst>
          <pc:docMk/>
          <pc:sldMk cId="1013799354" sldId="261"/>
        </pc:sldMkLst>
      </pc:sldChg>
      <pc:sldChg chg="modSp mod">
        <pc:chgData name="Christina Wejse Nielsen" userId="da262f09-71d6-4276-8ce8-91c500bb462f" providerId="ADAL" clId="{E08286DC-7169-4804-938C-5B567F334EE4}" dt="2023-11-09T10:30:25.680" v="226" actId="20577"/>
        <pc:sldMkLst>
          <pc:docMk/>
          <pc:sldMk cId="1254277055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400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2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48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94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969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713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66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245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847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8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819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FAC2-2792-4885-9279-E1F429A83AB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67F2-614E-43BC-81E5-D4F3250B0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900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nskab.dk/kultur-samfund/borgerkrigen-splitter-stadig-usa-og-kan-have-betydning-for-praesidentvalg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0621272-E8E7-9724-B572-31EFC1C4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0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0F17AB-D33C-A0B4-3EC7-4FFE24D23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9525"/>
            <a:ext cx="9799674" cy="2041451"/>
          </a:xfrm>
        </p:spPr>
        <p:txBody>
          <a:bodyPr>
            <a:noAutofit/>
          </a:bodyPr>
          <a:lstStyle/>
          <a:p>
            <a:r>
              <a:rPr lang="da-DK" sz="6600" dirty="0">
                <a:solidFill>
                  <a:srgbClr val="FFFFFF"/>
                </a:solidFill>
              </a:rPr>
              <a:t>Den amerikanske borgerkrig – årsager og betydning i dag</a:t>
            </a:r>
          </a:p>
        </p:txBody>
      </p:sp>
    </p:spTree>
    <p:extLst>
      <p:ext uri="{BB962C8B-B14F-4D97-AF65-F5344CB8AC3E}">
        <p14:creationId xmlns:p14="http://schemas.microsoft.com/office/powerpoint/2010/main" val="3722181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rritorial Gains by the U.S.">
            <a:extLst>
              <a:ext uri="{FF2B5EF4-FFF2-40B4-BE49-F238E27FC236}">
                <a16:creationId xmlns:a16="http://schemas.microsoft.com/office/drawing/2014/main" id="{99F17E64-62F0-6257-608A-71C69047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0" y="100267"/>
            <a:ext cx="8732747" cy="58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D414D8FF-7242-EF0F-C3D1-BEEDCA7C5AF4}"/>
              </a:ext>
            </a:extLst>
          </p:cNvPr>
          <p:cNvSpPr txBox="1"/>
          <p:nvPr/>
        </p:nvSpPr>
        <p:spPr>
          <a:xfrm>
            <a:off x="8930032" y="132165"/>
            <a:ext cx="3159058" cy="68108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2800" noProof="0" dirty="0">
                <a:solidFill>
                  <a:srgbClr val="FFFFFF"/>
                </a:solidFill>
              </a:rPr>
              <a:t>Først lidt repetition: Hvad fortæller kortet os om udviklingen af USA territorie fra 1776 og de oprindelige 13 kolonier på Østkysten?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2800" noProof="0" dirty="0">
                <a:solidFill>
                  <a:srgbClr val="FFFFFF"/>
                </a:solidFill>
              </a:rPr>
              <a:t>Hvilke faktorer fik europæere til at immigrere fra 1850-1914?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2800" noProof="0" dirty="0">
                <a:solidFill>
                  <a:srgbClr val="FFFFFF"/>
                </a:solidFill>
              </a:rPr>
              <a:t>Hvad med de mange mio. der ikke immigrerede frivilligt?!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2800" noProof="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2800" noProof="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2800" noProof="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EEF5B4-86DD-289B-8C1A-13102BBE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4" y="6090061"/>
            <a:ext cx="8625557" cy="2342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noProof="0" dirty="0">
                <a:solidFill>
                  <a:schemeClr val="bg1"/>
                </a:solidFill>
              </a:rPr>
              <a:t>Den </a:t>
            </a:r>
            <a:r>
              <a:rPr lang="en-US" sz="4000" noProof="0" dirty="0" err="1">
                <a:solidFill>
                  <a:schemeClr val="bg1"/>
                </a:solidFill>
              </a:rPr>
              <a:t>vestlige</a:t>
            </a:r>
            <a:r>
              <a:rPr lang="en-US" sz="4000" noProof="0" dirty="0">
                <a:solidFill>
                  <a:schemeClr val="bg1"/>
                </a:solidFill>
              </a:rPr>
              <a:t> </a:t>
            </a:r>
            <a:r>
              <a:rPr lang="en-US" sz="4000" noProof="0" dirty="0" err="1">
                <a:solidFill>
                  <a:schemeClr val="bg1"/>
                </a:solidFill>
              </a:rPr>
              <a:t>ekspansion</a:t>
            </a:r>
            <a:r>
              <a:rPr lang="en-US" sz="4000" noProof="0" dirty="0">
                <a:solidFill>
                  <a:schemeClr val="bg1"/>
                </a:solidFill>
              </a:rPr>
              <a:t> </a:t>
            </a:r>
            <a:r>
              <a:rPr lang="en-US" sz="4000" noProof="0" dirty="0" err="1">
                <a:solidFill>
                  <a:schemeClr val="bg1"/>
                </a:solidFill>
              </a:rPr>
              <a:t>i</a:t>
            </a:r>
            <a:r>
              <a:rPr lang="en-US" sz="4000" noProof="0" dirty="0">
                <a:solidFill>
                  <a:schemeClr val="bg1"/>
                </a:solidFill>
              </a:rPr>
              <a:t> 1800-tallet</a:t>
            </a:r>
          </a:p>
        </p:txBody>
      </p:sp>
    </p:spTree>
    <p:extLst>
      <p:ext uri="{BB962C8B-B14F-4D97-AF65-F5344CB8AC3E}">
        <p14:creationId xmlns:p14="http://schemas.microsoft.com/office/powerpoint/2010/main" val="28575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0915E-1F01-4F18-6825-57CF1DEA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0" y="832087"/>
            <a:ext cx="3940633" cy="8363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da-DK" sz="32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Fristater og slavestater 1860  </a:t>
            </a:r>
          </a:p>
        </p:txBody>
      </p:sp>
      <p:pic>
        <p:nvPicPr>
          <p:cNvPr id="7" name="Picture 4" descr="Journey from Slavery to Statesman&quot;: The Homes of Frederick ...">
            <a:extLst>
              <a:ext uri="{FF2B5EF4-FFF2-40B4-BE49-F238E27FC236}">
                <a16:creationId xmlns:a16="http://schemas.microsoft.com/office/drawing/2014/main" id="{AF4C664C-19D6-6EA9-2F07-EF156BFCC2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917" y="639045"/>
            <a:ext cx="7743673" cy="52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6EC3BDE-6E55-37B1-79C2-035BC1DE5440}"/>
              </a:ext>
            </a:extLst>
          </p:cNvPr>
          <p:cNvSpPr txBox="1"/>
          <p:nvPr/>
        </p:nvSpPr>
        <p:spPr>
          <a:xfrm>
            <a:off x="368021" y="2332755"/>
            <a:ext cx="3940633" cy="25626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noProof="0" dirty="0"/>
              <a:t>Hvad  fortæller kortet om?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noProof="0" dirty="0"/>
              <a:t>Vurder hvorfor der var så klare geografisk skillelinjer mellem slavestater og frie stater.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noProof="0" dirty="0"/>
              <a:t>Hvad skete der i de hvide områder?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799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8EDBD5-2639-CDDA-F189-647ABFEB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4600"/>
              <a:t>Love om slavehandel og slaveri frem til borgerkrigen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94F182-27F9-A123-5AA5-045D8513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2" y="1911493"/>
            <a:ext cx="7772400" cy="4707968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 oprindelige f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orfatning fra 1787/1789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indeholder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paragraffer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der har med slaveri at gøre.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Ordet slave eller slavehandel benyttes ikke nogen steder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forfatningen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skrives i stedet indirekte om slaverie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 Fx findes et punkt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forfatningen, der forbød den føderale regering at vedtage love, der begrænsede importen af personer (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underforstået afrikanske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slaver), hvis ikke 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delstats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regeringer ønskede en sådan begrænsning af importen (slavehandlen). Dette forbud for gjaldt i 20 år, dvs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frem til 1809. Dette er et af de første kompromiser mellem Nord- og Sydstaterne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Slaver ansås som ejendom og de gik derfor ind under ejendomsrettens bestemmelser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1804 Slaveriet afskaffedes ved lov i Nordstaterne, men bevares i Sydstaterne.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1808 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nder præsident Thomas Jefferson, blev det med '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Prohibit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Importation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Slaves' forbudt at importere flere slaver til USA, men selve slaveriet forblev lovligt.</a:t>
            </a:r>
          </a:p>
        </p:txBody>
      </p:sp>
      <p:pic>
        <p:nvPicPr>
          <p:cNvPr id="5" name="Picture 4" descr="Fortrappe og søjler til en majestætisk bygning">
            <a:extLst>
              <a:ext uri="{FF2B5EF4-FFF2-40B4-BE49-F238E27FC236}">
                <a16:creationId xmlns:a16="http://schemas.microsoft.com/office/drawing/2014/main" id="{825FE56E-6C8E-A408-78F7-45E51E561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8" r="12876" b="2"/>
          <a:stretch>
            <a:fillRect/>
          </a:stretch>
        </p:blipFill>
        <p:spPr>
          <a:xfrm>
            <a:off x="8380343" y="2112264"/>
            <a:ext cx="3515160" cy="36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7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B7A78-28A4-43E6-E0EC-A4FAA7007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2C6368-8FE2-8FDD-834B-ADF25920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4600"/>
              <a:t>Love om slavehandel og slaveri frem til borgerkrigen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0D3964-C19D-4723-7811-B22CCC55E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881552" cy="4181396"/>
          </a:xfrm>
        </p:spPr>
        <p:txBody>
          <a:bodyPr anchor="t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da-DK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 de</a:t>
            </a:r>
            <a:r>
              <a:rPr lang="da-DK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territorielle udvidelse mod vest var spørgsmålet: Skulle de nye stater være slavestater eller frie stater?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1820 Missouri-kompromiset: da Missouri søgte optagelse i USA som slavestat, accepterede Kongressen dette mod, at Maine samtidigt blev optaget som fri stat, og dermed bevarende man balancen mellem repræsentanter for de frie stater og slavestaterne i Kongressen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1850 endnu et kompromis: forb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mod yderligere territorial udvidelse af slaveri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Compromise of 1850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men samtidig forpligtedes myndighederne i de frie stater til at sende bortløbne slaver tilbage til deres ejere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Fugitive Slave Act</a:t>
            </a: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da-D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1854 Uenighed om slavespørgsmålet førte til dannelsen af Det Republikanske Parti. De var modstandere af 'Den Ejendommelige Institution’= slaveriet</a:t>
            </a:r>
            <a:endParaRPr lang="da-DK" sz="2000" dirty="0"/>
          </a:p>
        </p:txBody>
      </p:sp>
      <p:pic>
        <p:nvPicPr>
          <p:cNvPr id="5" name="Picture 4" descr="Fortrappe og søjler til en majestætisk bygning">
            <a:extLst>
              <a:ext uri="{FF2B5EF4-FFF2-40B4-BE49-F238E27FC236}">
                <a16:creationId xmlns:a16="http://schemas.microsoft.com/office/drawing/2014/main" id="{1AEA4727-570F-F523-60FB-DD00911DB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8" r="12876" b="2"/>
          <a:stretch>
            <a:fillRect/>
          </a:stretch>
        </p:blipFill>
        <p:spPr>
          <a:xfrm>
            <a:off x="8702890" y="2021136"/>
            <a:ext cx="3237217" cy="33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2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AC213-A149-F0D8-9583-9D35FD00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44" y="781433"/>
            <a:ext cx="3200400" cy="2365805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Nordstaterne vs. Sydstaterne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6DCF98-90BA-C39F-29E6-BE712A54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878423"/>
            <a:ext cx="7407994" cy="5979577"/>
          </a:xfrm>
        </p:spPr>
        <p:txBody>
          <a:bodyPr anchor="ctr"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levede man primært af i Syden? Hvilke erhverv var fremherskende? Hvem solgte man sine produkter til? Hvilke værdier var fremherskende. </a:t>
            </a:r>
          </a:p>
          <a:p>
            <a:pPr marL="514350" lvl="0" indent="-514350">
              <a:buAutoNum type="arabicPeriod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levede man af i Nordstaterne? (Undersøg mere på nettet) Hvad var synet på slaveri? Hvad var synet på mennesker med en anden hudfarve end hvid?</a:t>
            </a:r>
          </a:p>
          <a:p>
            <a:pPr marL="514350" lvl="0" indent="-514350">
              <a:buAutoNum type="arabicPeriod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Hvilket syn på de sorte/slaverne kom til udtryk i forfatningen?</a:t>
            </a:r>
          </a:p>
          <a:p>
            <a:pPr marL="514350" lvl="0" indent="-514350">
              <a:buAutoNum type="arabicPeriod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 stridspunkter var der i midten af 1800-tallet mellem Norden og Syden vedr. slaveriet?</a:t>
            </a:r>
          </a:p>
          <a:p>
            <a:pPr marL="514350" lvl="0" indent="-514350">
              <a:buAutoNum type="arabicPeriod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Hvilken betydning fik den føderale regering i diskussionen om slaveriet?</a:t>
            </a:r>
          </a:p>
          <a:p>
            <a:pPr marL="514350" lvl="0" indent="-514350">
              <a:buAutoNum type="arabicPeriod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Undersøg på nettet hvem abolitionisterne var og hvad de gik ind for. </a:t>
            </a:r>
          </a:p>
          <a:p>
            <a:pPr marL="514350" lvl="0" indent="-514350">
              <a:buAutoNum type="arabicPeriod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Hvilken betydning fik slavespørgsmålet for udbruddet af borgerkrigen?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821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900A0-0652-8F0F-CE64-5E566A74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Efter borgerkrigen frem mod  i dag  - hvordan er krigen blevet huske og mindet?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9FF767-42E2-9672-436E-9972C9BF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79" y="1825624"/>
            <a:ext cx="10609521" cy="4798459"/>
          </a:xfrm>
        </p:spPr>
        <p:txBody>
          <a:bodyPr>
            <a:normAutofit lnSpcReduction="10000"/>
          </a:bodyPr>
          <a:lstStyle/>
          <a:p>
            <a:r>
              <a:rPr lang="da-DK" dirty="0"/>
              <a:t>Læs artiklen: </a:t>
            </a:r>
            <a:r>
              <a:rPr lang="da-DK" dirty="0">
                <a:hlinkClick r:id="rId2"/>
              </a:rPr>
              <a:t>Borgerkrigen splitter stadig USA - og kan have betydning for præsidentvalget</a:t>
            </a:r>
            <a:endParaRPr lang="da-DK" dirty="0"/>
          </a:p>
          <a:p>
            <a:r>
              <a:rPr lang="da-DK" dirty="0"/>
              <a:t>Hvad blev resultatet af krigen? På kort og længere sigt?</a:t>
            </a:r>
          </a:p>
          <a:p>
            <a:r>
              <a:rPr lang="da-DK" dirty="0"/>
              <a:t>Hvilken betydning har borgerkrigen for amerikanerne i dag? </a:t>
            </a:r>
          </a:p>
          <a:p>
            <a:r>
              <a:rPr lang="da-DK" dirty="0"/>
              <a:t>Hvad menes med ”Lost Cause”-tankegangen?</a:t>
            </a:r>
          </a:p>
          <a:p>
            <a:r>
              <a:rPr lang="da-DK" dirty="0"/>
              <a:t>Hvordan stemmer mindet om borgerkrigen og dens årsager overens med historien?</a:t>
            </a:r>
          </a:p>
          <a:p>
            <a:r>
              <a:rPr lang="da-DK" dirty="0"/>
              <a:t>Hvordan bruges borgerkrigen i den </a:t>
            </a:r>
            <a:r>
              <a:rPr lang="da-DK"/>
              <a:t>nationale fortælling?</a:t>
            </a:r>
            <a:endParaRPr lang="da-DK" dirty="0"/>
          </a:p>
          <a:p>
            <a:r>
              <a:rPr lang="da-DK" dirty="0"/>
              <a:t>Hvordan benyttes kampen mellem delstaterne overfor den føderale regering i den politiske retorik i USA i dag? (både Trump og hans modstandere)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0875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 Tema">
  <a:themeElements>
    <a:clrScheme name="Office 2013 – 2022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2013 – 2022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280</TotalTime>
  <Words>607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2013 – 2022 Tema</vt:lpstr>
      <vt:lpstr>Den amerikanske borgerkrig – årsager og betydning i dag</vt:lpstr>
      <vt:lpstr>Den vestlige ekspansion i 1800-tallet</vt:lpstr>
      <vt:lpstr>Fristater og slavestater 1860  </vt:lpstr>
      <vt:lpstr>Love om slavehandel og slaveri frem til borgerkrigen</vt:lpstr>
      <vt:lpstr>Love om slavehandel og slaveri frem til borgerkrigen</vt:lpstr>
      <vt:lpstr>Nordstaterne vs. Sydstaterne </vt:lpstr>
      <vt:lpstr>Efter borgerkrigen frem mod  i dag  - hvordan er krigen blevet huske og mindet?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amerikanske borgerkrig</dc:title>
  <dc:creator>Christina Wejse Nielsen</dc:creator>
  <cp:lastModifiedBy>Christina Wejse Nielsen</cp:lastModifiedBy>
  <cp:revision>1</cp:revision>
  <dcterms:created xsi:type="dcterms:W3CDTF">2023-11-09T09:07:06Z</dcterms:created>
  <dcterms:modified xsi:type="dcterms:W3CDTF">2025-09-09T07:13:40Z</dcterms:modified>
</cp:coreProperties>
</file>