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9" r:id="rId3"/>
    <p:sldId id="260" r:id="rId4"/>
    <p:sldId id="261" r:id="rId5"/>
    <p:sldId id="257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gga Nørgaard Madsbøll" userId="3eea0757-9a96-4303-b32f-c3361534074e" providerId="ADAL" clId="{9AD265C6-3C5F-4B2A-B333-CD41DF8ADCEB}"/>
    <pc:docChg chg="custSel modSld">
      <pc:chgData name="Vigga Nørgaard Madsbøll" userId="3eea0757-9a96-4303-b32f-c3361534074e" providerId="ADAL" clId="{9AD265C6-3C5F-4B2A-B333-CD41DF8ADCEB}" dt="2025-09-04T07:19:01.030" v="281" actId="1035"/>
      <pc:docMkLst>
        <pc:docMk/>
      </pc:docMkLst>
      <pc:sldChg chg="modSp mod">
        <pc:chgData name="Vigga Nørgaard Madsbøll" userId="3eea0757-9a96-4303-b32f-c3361534074e" providerId="ADAL" clId="{9AD265C6-3C5F-4B2A-B333-CD41DF8ADCEB}" dt="2025-09-04T07:07:41.134" v="36" actId="20577"/>
        <pc:sldMkLst>
          <pc:docMk/>
          <pc:sldMk cId="4158875557" sldId="262"/>
        </pc:sldMkLst>
        <pc:spChg chg="mod">
          <ac:chgData name="Vigga Nørgaard Madsbøll" userId="3eea0757-9a96-4303-b32f-c3361534074e" providerId="ADAL" clId="{9AD265C6-3C5F-4B2A-B333-CD41DF8ADCEB}" dt="2025-09-04T07:07:41.134" v="36" actId="20577"/>
          <ac:spMkLst>
            <pc:docMk/>
            <pc:sldMk cId="4158875557" sldId="262"/>
            <ac:spMk id="3" creationId="{7CD335B6-6BB8-F094-7EFC-5873A9FD3804}"/>
          </ac:spMkLst>
        </pc:spChg>
      </pc:sldChg>
      <pc:sldChg chg="addSp modSp mod">
        <pc:chgData name="Vigga Nørgaard Madsbøll" userId="3eea0757-9a96-4303-b32f-c3361534074e" providerId="ADAL" clId="{9AD265C6-3C5F-4B2A-B333-CD41DF8ADCEB}" dt="2025-09-04T07:19:01.030" v="281" actId="1035"/>
        <pc:sldMkLst>
          <pc:docMk/>
          <pc:sldMk cId="3852063249" sldId="263"/>
        </pc:sldMkLst>
        <pc:spChg chg="add mod">
          <ac:chgData name="Vigga Nørgaard Madsbøll" userId="3eea0757-9a96-4303-b32f-c3361534074e" providerId="ADAL" clId="{9AD265C6-3C5F-4B2A-B333-CD41DF8ADCEB}" dt="2025-09-04T07:18:54.005" v="271" actId="20577"/>
          <ac:spMkLst>
            <pc:docMk/>
            <pc:sldMk cId="3852063249" sldId="263"/>
            <ac:spMk id="6" creationId="{E371BDDA-0D7B-FAC8-E1F5-81ED10B52B5A}"/>
          </ac:spMkLst>
        </pc:spChg>
        <pc:graphicFrameChg chg="mod modGraphic">
          <ac:chgData name="Vigga Nørgaard Madsbøll" userId="3eea0757-9a96-4303-b32f-c3361534074e" providerId="ADAL" clId="{9AD265C6-3C5F-4B2A-B333-CD41DF8ADCEB}" dt="2025-09-04T07:19:01.030" v="281" actId="1035"/>
          <ac:graphicFrameMkLst>
            <pc:docMk/>
            <pc:sldMk cId="3852063249" sldId="263"/>
            <ac:graphicFrameMk id="4" creationId="{CA4E53F9-919B-4C86-7442-0B81F40F34A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759C17-0F8E-B864-6561-0DE185F78F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Regnskoven fældes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1EB0B9D-717B-EB93-67F5-28CC412ED6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39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E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6BCD1132-50FC-9C12-6064-0292DEA3F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343" y="1124712"/>
            <a:ext cx="8341313" cy="4608576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2DF283A1-1B26-C07C-E33E-20CAFB460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4847" y="5585261"/>
            <a:ext cx="3081051" cy="120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28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4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 descr="Et billede, der indeholder tekst, skærmbillede&#10;&#10;AI-genereret indhold kan være ukorrekt.">
            <a:extLst>
              <a:ext uri="{FF2B5EF4-FFF2-40B4-BE49-F238E27FC236}">
                <a16:creationId xmlns:a16="http://schemas.microsoft.com/office/drawing/2014/main" id="{F7920C3B-2033-965D-55FB-04AF38FD7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243" y="1124712"/>
            <a:ext cx="9357514" cy="460857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5343A639-D5A0-9DC1-A5CA-A50D315F64B4}"/>
              </a:ext>
            </a:extLst>
          </p:cNvPr>
          <p:cNvSpPr/>
          <p:nvPr/>
        </p:nvSpPr>
        <p:spPr>
          <a:xfrm>
            <a:off x="7407006" y="5960126"/>
            <a:ext cx="4744598" cy="8262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Fig. 4.11: Regnskovsfældning i km</a:t>
            </a:r>
            <a:r>
              <a:rPr lang="da-DK" sz="2000" baseline="30000" dirty="0"/>
              <a:t>2 </a:t>
            </a:r>
            <a:r>
              <a:rPr lang="da-DK" sz="2000" dirty="0"/>
              <a:t>pr. år i Amazonas i Brasilien i perioden 1988-2019</a:t>
            </a:r>
          </a:p>
        </p:txBody>
      </p:sp>
    </p:spTree>
    <p:extLst>
      <p:ext uri="{BB962C8B-B14F-4D97-AF65-F5344CB8AC3E}">
        <p14:creationId xmlns:p14="http://schemas.microsoft.com/office/powerpoint/2010/main" val="235586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2EC7196F-E25B-D08F-E6F1-253C35FAEC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055"/>
          <a:stretch>
            <a:fillRect/>
          </a:stretch>
        </p:blipFill>
        <p:spPr>
          <a:xfrm>
            <a:off x="1983036" y="1289185"/>
            <a:ext cx="4416912" cy="4279629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1ADB0397-CC2C-51D5-7FCF-1665B9470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4281" y="4279841"/>
            <a:ext cx="2948183" cy="1288973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6F4C64EF-13FC-6694-50FA-90DE94305196}"/>
              </a:ext>
            </a:extLst>
          </p:cNvPr>
          <p:cNvSpPr/>
          <p:nvPr/>
        </p:nvSpPr>
        <p:spPr>
          <a:xfrm>
            <a:off x="6555036" y="1289185"/>
            <a:ext cx="3073706" cy="28201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Fældes der mere eller mindre regnskov?</a:t>
            </a:r>
          </a:p>
        </p:txBody>
      </p:sp>
    </p:spTree>
    <p:extLst>
      <p:ext uri="{BB962C8B-B14F-4D97-AF65-F5344CB8AC3E}">
        <p14:creationId xmlns:p14="http://schemas.microsoft.com/office/powerpoint/2010/main" val="283437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EC627-16E2-BCF8-154E-A500CAB0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25710"/>
            <a:ext cx="7729728" cy="1188720"/>
          </a:xfrm>
        </p:spPr>
        <p:txBody>
          <a:bodyPr/>
          <a:lstStyle/>
          <a:p>
            <a:r>
              <a:rPr lang="da-DK" dirty="0"/>
              <a:t>Hvem arbejder med hvad?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6E59A9B-5DF5-F627-9870-1E3331F16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0916" y="1849157"/>
            <a:ext cx="5925377" cy="4877481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BABE12AD-F2B1-E303-4BA0-E4233106722C}"/>
              </a:ext>
            </a:extLst>
          </p:cNvPr>
          <p:cNvSpPr/>
          <p:nvPr/>
        </p:nvSpPr>
        <p:spPr>
          <a:xfrm>
            <a:off x="224852" y="1875141"/>
            <a:ext cx="5826233" cy="48774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da-DK" sz="2000" dirty="0"/>
              <a:t>1: Fattigdom (s. 77)</a:t>
            </a:r>
          </a:p>
          <a:p>
            <a:pPr>
              <a:lnSpc>
                <a:spcPct val="200000"/>
              </a:lnSpc>
            </a:pPr>
            <a:r>
              <a:rPr lang="da-DK" sz="2000" dirty="0"/>
              <a:t>2: Landbrugsdrift (s. 78-79)</a:t>
            </a:r>
          </a:p>
          <a:p>
            <a:pPr>
              <a:lnSpc>
                <a:spcPct val="200000"/>
              </a:lnSpc>
            </a:pPr>
            <a:r>
              <a:rPr lang="da-DK" sz="2000" dirty="0"/>
              <a:t>3: Tømmerhugst (s. 79-80)</a:t>
            </a:r>
          </a:p>
          <a:p>
            <a:pPr>
              <a:lnSpc>
                <a:spcPct val="200000"/>
              </a:lnSpc>
            </a:pPr>
            <a:r>
              <a:rPr lang="da-DK" sz="2000" dirty="0"/>
              <a:t>4: Illegal tømmerhugst (s. 80-81)</a:t>
            </a:r>
          </a:p>
          <a:p>
            <a:pPr>
              <a:lnSpc>
                <a:spcPct val="200000"/>
              </a:lnSpc>
            </a:pPr>
            <a:r>
              <a:rPr lang="da-DK" sz="2000" dirty="0"/>
              <a:t>5: Konflikter (s. 85-86)</a:t>
            </a:r>
          </a:p>
          <a:p>
            <a:pPr>
              <a:lnSpc>
                <a:spcPct val="200000"/>
              </a:lnSpc>
            </a:pPr>
            <a:r>
              <a:rPr lang="da-DK" sz="2000" dirty="0"/>
              <a:t>6:  Flyttemarksbrug (afsnit ”Hvordan udnyttes regnskoven bæredygtigt?” s. 87)</a:t>
            </a:r>
          </a:p>
          <a:p>
            <a:pPr>
              <a:lnSpc>
                <a:spcPct val="200000"/>
              </a:lnSpc>
            </a:pPr>
            <a:r>
              <a:rPr lang="da-DK" sz="2000" dirty="0"/>
              <a:t>7: </a:t>
            </a:r>
            <a:r>
              <a:rPr lang="da-DK" sz="2000" dirty="0" err="1"/>
              <a:t>Agroforestry</a:t>
            </a:r>
            <a:r>
              <a:rPr lang="da-DK" sz="2000" dirty="0"/>
              <a:t> (s. 87-88)</a:t>
            </a:r>
          </a:p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36008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CB33DA-8431-F142-A9C3-077486F4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præsentationer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D335B6-6BB8-F094-7EFC-5873A9FD3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Præsentationen fra hvert afsnit skal indeholde: </a:t>
            </a:r>
          </a:p>
          <a:p>
            <a:r>
              <a:rPr lang="da-DK" dirty="0"/>
              <a:t>Referat – kort genfortælling – af teksten</a:t>
            </a:r>
          </a:p>
          <a:p>
            <a:pPr lvl="1"/>
            <a:r>
              <a:rPr lang="da-DK" dirty="0"/>
              <a:t>Heri vigtige ord skal beskrives</a:t>
            </a:r>
          </a:p>
          <a:p>
            <a:pPr lvl="1"/>
            <a:r>
              <a:rPr lang="da-DK" dirty="0"/>
              <a:t>Vigtige figurer skal gennemgås</a:t>
            </a:r>
          </a:p>
          <a:p>
            <a:pPr marL="228600" lvl="1" indent="0">
              <a:buNone/>
            </a:pPr>
            <a:endParaRPr lang="da-DK" dirty="0"/>
          </a:p>
          <a:p>
            <a:pPr marL="228600" lvl="1" indent="0">
              <a:buNone/>
            </a:pPr>
            <a:r>
              <a:rPr lang="da-DK" dirty="0"/>
              <a:t>Produktkrav: </a:t>
            </a:r>
          </a:p>
          <a:p>
            <a:pPr marL="228600" lvl="1" indent="0">
              <a:buNone/>
            </a:pPr>
            <a:r>
              <a:rPr lang="da-DK" dirty="0"/>
              <a:t>Der skal være enten en PP eller et word-dokument med tekst som kan deles med den gruppe der præsenteres for </a:t>
            </a:r>
          </a:p>
          <a:p>
            <a:pPr marL="228600" lvl="1" indent="0">
              <a:buNone/>
            </a:pPr>
            <a:r>
              <a:rPr lang="da-DK" dirty="0"/>
              <a:t>Hver præsentation må max tage 2 min </a:t>
            </a:r>
          </a:p>
        </p:txBody>
      </p:sp>
    </p:spTree>
    <p:extLst>
      <p:ext uri="{BB962C8B-B14F-4D97-AF65-F5344CB8AC3E}">
        <p14:creationId xmlns:p14="http://schemas.microsoft.com/office/powerpoint/2010/main" val="4158875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E81EAF-CC7A-3D29-5BB7-65BE2707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præsentationsgrupper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A4E53F9-919B-4C86-7442-0B81F40F34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783238"/>
              </p:ext>
            </p:extLst>
          </p:nvPr>
        </p:nvGraphicFramePr>
        <p:xfrm>
          <a:off x="914400" y="2614567"/>
          <a:ext cx="10642296" cy="2291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0287">
                  <a:extLst>
                    <a:ext uri="{9D8B030D-6E8A-4147-A177-3AD203B41FA5}">
                      <a16:colId xmlns:a16="http://schemas.microsoft.com/office/drawing/2014/main" val="3294685988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2404857264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4174250404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3752290561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943138220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2471991618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4047569541"/>
                    </a:ext>
                  </a:extLst>
                </a:gridCol>
                <a:gridCol w="1330287">
                  <a:extLst>
                    <a:ext uri="{9D8B030D-6E8A-4147-A177-3AD203B41FA5}">
                      <a16:colId xmlns:a16="http://schemas.microsoft.com/office/drawing/2014/main" val="3765143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07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Alexander</a:t>
                      </a:r>
                    </a:p>
                    <a:p>
                      <a:r>
                        <a:rPr lang="da-DK" dirty="0"/>
                        <a:t>Malou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Daniel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Selma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Emma L </a:t>
                      </a:r>
                    </a:p>
                    <a:p>
                      <a:r>
                        <a:rPr lang="da-DK" dirty="0"/>
                        <a:t>Hannah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Aathi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Susu</a:t>
                      </a:r>
                      <a:endParaRPr lang="da-DK" dirty="0"/>
                    </a:p>
                    <a:p>
                      <a:r>
                        <a:rPr lang="da-DK" dirty="0"/>
                        <a:t>Thea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Victoria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544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Christoffer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Mohammed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Sofie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Kristian</a:t>
                      </a:r>
                    </a:p>
                    <a:p>
                      <a:r>
                        <a:rPr lang="da-DK" dirty="0"/>
                        <a:t>Simon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Josef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Mert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Micha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Medine</a:t>
                      </a:r>
                    </a:p>
                    <a:p>
                      <a:r>
                        <a:rPr lang="da-DK" dirty="0"/>
                        <a:t>Mille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341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Emilie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Emma V</a:t>
                      </a:r>
                    </a:p>
                    <a:p>
                      <a:r>
                        <a:rPr lang="da-DK" dirty="0"/>
                        <a:t>Freja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Katrine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Magnus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Iben </a:t>
                      </a:r>
                    </a:p>
                    <a:p>
                      <a:r>
                        <a:rPr lang="da-DK" dirty="0"/>
                        <a:t>Sacha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Selina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Sofie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355193"/>
                  </a:ext>
                </a:extLst>
              </a:tr>
            </a:tbl>
          </a:graphicData>
        </a:graphic>
      </p:graphicFrame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E371BDDA-0D7B-FAC8-E1F5-81ED10B52B5A}"/>
              </a:ext>
            </a:extLst>
          </p:cNvPr>
          <p:cNvSpPr/>
          <p:nvPr/>
        </p:nvSpPr>
        <p:spPr>
          <a:xfrm>
            <a:off x="286439" y="5221995"/>
            <a:ext cx="6477918" cy="144321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 hver præsentationsrunde starter med gruppe 1 osv. </a:t>
            </a:r>
          </a:p>
          <a:p>
            <a:pPr algn="ctr"/>
            <a:r>
              <a:rPr lang="da-DK" dirty="0"/>
              <a:t>Hver præsentation må max tage 2 min. </a:t>
            </a:r>
          </a:p>
          <a:p>
            <a:pPr algn="ctr"/>
            <a:r>
              <a:rPr lang="da-DK" dirty="0"/>
              <a:t>Ved hold A:  Malou tager tid</a:t>
            </a:r>
          </a:p>
          <a:p>
            <a:pPr algn="ctr"/>
            <a:r>
              <a:rPr lang="da-DK" dirty="0"/>
              <a:t>Ved hold B: Simon tager tid</a:t>
            </a:r>
          </a:p>
          <a:p>
            <a:pPr algn="ctr"/>
            <a:r>
              <a:rPr lang="da-DK" dirty="0"/>
              <a:t>Ved hold C: Emma V tager tid</a:t>
            </a:r>
          </a:p>
        </p:txBody>
      </p:sp>
    </p:spTree>
    <p:extLst>
      <p:ext uri="{BB962C8B-B14F-4D97-AF65-F5344CB8AC3E}">
        <p14:creationId xmlns:p14="http://schemas.microsoft.com/office/powerpoint/2010/main" val="3852063249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52</TotalTime>
  <Words>229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</vt:lpstr>
      <vt:lpstr>Regnskoven fældes</vt:lpstr>
      <vt:lpstr>PowerPoint-præsentation</vt:lpstr>
      <vt:lpstr>PowerPoint-præsentation</vt:lpstr>
      <vt:lpstr>PowerPoint-præsentation</vt:lpstr>
      <vt:lpstr>Hvem arbejder med hvad?</vt:lpstr>
      <vt:lpstr>præsentationer</vt:lpstr>
      <vt:lpstr>præsentationsgrupper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2025-09-04T06:26:16Z</dcterms:created>
  <dcterms:modified xsi:type="dcterms:W3CDTF">2025-09-04T07:19:04Z</dcterms:modified>
</cp:coreProperties>
</file>