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7" r:id="rId4"/>
    <p:sldId id="259" r:id="rId5"/>
    <p:sldId id="260" r:id="rId6"/>
    <p:sldId id="262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Krog Larsen" userId="67ea5cd8-519d-4af1-a49a-17e0eb3765b3" providerId="ADAL" clId="{945CDE97-DD8B-4392-B4D3-155C74D70212}"/>
    <pc:docChg chg="modSld">
      <pc:chgData name="Kim Krog Larsen" userId="67ea5cd8-519d-4af1-a49a-17e0eb3765b3" providerId="ADAL" clId="{945CDE97-DD8B-4392-B4D3-155C74D70212}" dt="2025-09-19T06:15:29.900" v="1" actId="20577"/>
      <pc:docMkLst>
        <pc:docMk/>
      </pc:docMkLst>
      <pc:sldChg chg="modSp mod">
        <pc:chgData name="Kim Krog Larsen" userId="67ea5cd8-519d-4af1-a49a-17e0eb3765b3" providerId="ADAL" clId="{945CDE97-DD8B-4392-B4D3-155C74D70212}" dt="2025-09-19T06:15:29.900" v="1" actId="20577"/>
        <pc:sldMkLst>
          <pc:docMk/>
          <pc:sldMk cId="0" sldId="257"/>
        </pc:sldMkLst>
        <pc:spChg chg="mod">
          <ac:chgData name="Kim Krog Larsen" userId="67ea5cd8-519d-4af1-a49a-17e0eb3765b3" providerId="ADAL" clId="{945CDE97-DD8B-4392-B4D3-155C74D70212}" dt="2025-09-19T06:15:29.900" v="1" actId="20577"/>
          <ac:spMkLst>
            <pc:docMk/>
            <pc:sldMk cId="0" sldId="257"/>
            <ac:spMk id="2051" creationId="{FBFD942D-C173-484E-A363-49597494985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642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99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53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827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021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458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6695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7583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274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011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989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151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155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389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385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918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67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CD84DB-D66D-4E2E-9113-1453A12E54AF}" type="datetimeFigureOut">
              <a:rPr lang="da-DK" smtClean="0"/>
              <a:t>19-09-2025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E290-0885-4F76-B3AF-E1D4F5407E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3378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dk/imgres?imgurl=http://upload.wikimedia.org/wikipedia/commons/2/2b/Maarup_Kirke_-_Loenstrup_ubt.jpeg&amp;imgrefurl=http://da.wikipedia.org/wiki/Fil:Maarup_Kirke_-_Loenstrup_ubt.jpeg&amp;h=563&amp;w=750&amp;sz=111&amp;tbnid=G8JrIwV836-rMM:&amp;tbnh=106&amp;tbnw=141&amp;prev=/images%3Fq%3Dm%25C3%25A5rup%2Bkirke&amp;zoom=1&amp;q=m%C3%A5rup+kirke&amp;usg=__hdcx3ufowvfDakUla1kFK-xMZjk=&amp;sa=X&amp;ei=JUKJTMvFJ-akOP2c3aQO&amp;ved=0CCkQ9QEwB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BBA0879-1574-474B-ABAA-B84D993E5A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Ekskursion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BFD942D-C173-484E-A363-4959749498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da-DK" dirty="0"/>
              <a:t>Kystprocesser i Vendsyssel</a:t>
            </a:r>
          </a:p>
          <a:p>
            <a:pPr eaLnBrk="1" hangingPunct="1">
              <a:defRPr/>
            </a:pPr>
            <a:r>
              <a:rPr lang="da-DK"/>
              <a:t>Efterår 2025</a:t>
            </a:r>
            <a:endParaRPr lang="da-DK" dirty="0"/>
          </a:p>
          <a:p>
            <a:pPr eaLnBrk="1" hangingPunct="1">
              <a:defRPr/>
            </a:pPr>
            <a:r>
              <a:rPr lang="da-DK" dirty="0"/>
              <a:t>3 </a:t>
            </a:r>
            <a:r>
              <a:rPr lang="da-DK" dirty="0" err="1"/>
              <a:t>Ng</a:t>
            </a:r>
            <a:endParaRPr lang="da-D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6B21B0D-9AC1-45E6-9E04-3A12A8261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/>
              <a:t>Ekskursion: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7EC28D1-FCAD-45F4-B0B9-2EBE4983DA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sz="4000" dirty="0"/>
              <a:t>Rubjerg knude</a:t>
            </a:r>
          </a:p>
          <a:p>
            <a:pPr eaLnBrk="1" hangingPunct="1">
              <a:defRPr/>
            </a:pPr>
            <a:r>
              <a:rPr lang="da-DK" sz="4000" dirty="0"/>
              <a:t>Råbjerg mile</a:t>
            </a:r>
          </a:p>
          <a:p>
            <a:pPr eaLnBrk="1" hangingPunct="1">
              <a:defRPr/>
            </a:pPr>
            <a:endParaRPr lang="da-DK" sz="4000" dirty="0"/>
          </a:p>
          <a:p>
            <a:pPr eaLnBrk="1" hangingPunct="1">
              <a:defRPr/>
            </a:pPr>
            <a:endParaRPr lang="da-DK" sz="4000" dirty="0"/>
          </a:p>
          <a:p>
            <a:pPr eaLnBrk="1" hangingPunct="1">
              <a:buFontTx/>
              <a:buNone/>
              <a:defRPr/>
            </a:pPr>
            <a:endParaRPr lang="da-DK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FD958-B290-41B3-A843-4CEEBDC4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81E8DB-FB7F-44A8-8362-E8E8567F6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5A922872-EFED-416D-9D07-61563BBF5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89" y="768303"/>
            <a:ext cx="6915112" cy="5321394"/>
          </a:xfrm>
        </p:spPr>
      </p:pic>
    </p:spTree>
    <p:extLst>
      <p:ext uri="{BB962C8B-B14F-4D97-AF65-F5344CB8AC3E}">
        <p14:creationId xmlns:p14="http://schemas.microsoft.com/office/powerpoint/2010/main" val="243243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C0FA82B-2DD8-4652-A705-93E419E94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a-DK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2FF4201-37FF-4E06-9D91-745FDCC9DF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da-DK"/>
          </a:p>
        </p:txBody>
      </p:sp>
      <p:pic>
        <p:nvPicPr>
          <p:cNvPr id="5124" name="Picture 4" descr="Billeder062009 381">
            <a:extLst>
              <a:ext uri="{FF2B5EF4-FFF2-40B4-BE49-F238E27FC236}">
                <a16:creationId xmlns:a16="http://schemas.microsoft.com/office/drawing/2014/main" id="{87043BF0-BACE-4F4B-9D86-27906E47E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-520700"/>
            <a:ext cx="11801476" cy="790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B841DE6-F521-41BE-8716-44E808FEB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a-DK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11FEFBC-B62B-4260-B518-ADC67D3506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da-DK"/>
          </a:p>
        </p:txBody>
      </p:sp>
      <p:pic>
        <p:nvPicPr>
          <p:cNvPr id="6148" name="Picture 4" descr="Billeder062009 372">
            <a:extLst>
              <a:ext uri="{FF2B5EF4-FFF2-40B4-BE49-F238E27FC236}">
                <a16:creationId xmlns:a16="http://schemas.microsoft.com/office/drawing/2014/main" id="{15CC5ADF-E609-432B-A09A-E60B79974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-520700"/>
            <a:ext cx="11801476" cy="790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D9741A4-F903-47CE-AA38-5D256D66C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a-DK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06ABA57-1821-46F5-910D-775926481A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da-DK"/>
          </a:p>
        </p:txBody>
      </p:sp>
      <p:sp>
        <p:nvSpPr>
          <p:cNvPr id="7172" name="AutoShape 5" descr="Z">
            <a:hlinkClick r:id="rId2"/>
            <a:extLst>
              <a:ext uri="{FF2B5EF4-FFF2-40B4-BE49-F238E27FC236}">
                <a16:creationId xmlns:a16="http://schemas.microsoft.com/office/drawing/2014/main" id="{CF902311-75CA-4424-9C1E-0182867241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8"/>
            <a:ext cx="981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a-DK" altLang="da-DK" sz="1800"/>
          </a:p>
        </p:txBody>
      </p:sp>
      <p:sp>
        <p:nvSpPr>
          <p:cNvPr id="7173" name="AutoShape 7" descr="Z">
            <a:hlinkClick r:id="rId2"/>
            <a:extLst>
              <a:ext uri="{FF2B5EF4-FFF2-40B4-BE49-F238E27FC236}">
                <a16:creationId xmlns:a16="http://schemas.microsoft.com/office/drawing/2014/main" id="{6EC43EA2-0D55-4812-9838-EA721B960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8"/>
            <a:ext cx="981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a-DK" altLang="da-DK" sz="1800"/>
          </a:p>
        </p:txBody>
      </p:sp>
      <p:sp>
        <p:nvSpPr>
          <p:cNvPr id="7174" name="AutoShape 9" descr="Z">
            <a:hlinkClick r:id="rId2"/>
            <a:extLst>
              <a:ext uri="{FF2B5EF4-FFF2-40B4-BE49-F238E27FC236}">
                <a16:creationId xmlns:a16="http://schemas.microsoft.com/office/drawing/2014/main" id="{6744E961-0F8F-440A-B892-A67677E002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8"/>
            <a:ext cx="981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a-DK" altLang="da-DK" sz="1800"/>
          </a:p>
        </p:txBody>
      </p:sp>
      <p:pic>
        <p:nvPicPr>
          <p:cNvPr id="7175" name="Picture 11" descr="Maarup_Kirke_-_Loenstrup_ubt">
            <a:extLst>
              <a:ext uri="{FF2B5EF4-FFF2-40B4-BE49-F238E27FC236}">
                <a16:creationId xmlns:a16="http://schemas.microsoft.com/office/drawing/2014/main" id="{501DCCD2-ADEE-4338-95C7-FF6576FF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7D229B5-DE99-45C9-96DF-BC3B292FF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a-DK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71BC1DA-4800-4B8A-AE40-559C50500F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da-DK"/>
          </a:p>
        </p:txBody>
      </p:sp>
      <p:pic>
        <p:nvPicPr>
          <p:cNvPr id="8196" name="Picture 4" descr="Billeder062009 373">
            <a:extLst>
              <a:ext uri="{FF2B5EF4-FFF2-40B4-BE49-F238E27FC236}">
                <a16:creationId xmlns:a16="http://schemas.microsoft.com/office/drawing/2014/main" id="{4DC293F9-EF86-44AB-A71D-B11CEE43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-520700"/>
            <a:ext cx="11801476" cy="790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2F0F473-C4CB-48C7-A437-CA2425B26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a-DK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420BACC-25DA-4859-A146-7C6BAE95F8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da-DK"/>
          </a:p>
        </p:txBody>
      </p:sp>
      <p:pic>
        <p:nvPicPr>
          <p:cNvPr id="9220" name="Picture 4" descr="Billeder062009 363">
            <a:extLst>
              <a:ext uri="{FF2B5EF4-FFF2-40B4-BE49-F238E27FC236}">
                <a16:creationId xmlns:a16="http://schemas.microsoft.com/office/drawing/2014/main" id="{5D39CD8E-F877-4F69-85F2-7871B65A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-520700"/>
            <a:ext cx="11801476" cy="790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2DEFA78-1A58-4E35-965E-252F8CD69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a-DK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02B5A57-9575-403D-9356-92DB508EA8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da-DK"/>
          </a:p>
        </p:txBody>
      </p:sp>
      <p:pic>
        <p:nvPicPr>
          <p:cNvPr id="10244" name="Picture 4" descr="Billeder062009 361">
            <a:extLst>
              <a:ext uri="{FF2B5EF4-FFF2-40B4-BE49-F238E27FC236}">
                <a16:creationId xmlns:a16="http://schemas.microsoft.com/office/drawing/2014/main" id="{F260DA20-F6BE-4890-BE15-B1C8F5EF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-520700"/>
            <a:ext cx="11801476" cy="790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15824</TotalTime>
  <Words>14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Ekskursion</vt:lpstr>
      <vt:lpstr>Ekskursion: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Kim Krog Larsen</dc:creator>
  <cp:lastModifiedBy>Kim Krog Larsen</cp:lastModifiedBy>
  <cp:revision>10</cp:revision>
  <dcterms:created xsi:type="dcterms:W3CDTF">2019-08-22T20:48:46Z</dcterms:created>
  <dcterms:modified xsi:type="dcterms:W3CDTF">2025-09-19T06:15:30Z</dcterms:modified>
</cp:coreProperties>
</file>