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D403E-9341-4EDA-A849-920AA545A619}" v="7" dt="2025-09-23T08:40:25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gga Nørgaard Madsbøll" userId="3eea0757-9a96-4303-b32f-c3361534074e" providerId="ADAL" clId="{9AD265C6-3C5F-4B2A-B333-CD41DF8ADCEB}"/>
    <pc:docChg chg="custSel addSld modSld">
      <pc:chgData name="Vigga Nørgaard Madsbøll" userId="3eea0757-9a96-4303-b32f-c3361534074e" providerId="ADAL" clId="{9AD265C6-3C5F-4B2A-B333-CD41DF8ADCEB}" dt="2025-09-23T08:56:22.781" v="275" actId="1076"/>
      <pc:docMkLst>
        <pc:docMk/>
      </pc:docMkLst>
      <pc:sldChg chg="addSp modSp new mod modAnim">
        <pc:chgData name="Vigga Nørgaard Madsbøll" userId="3eea0757-9a96-4303-b32f-c3361534074e" providerId="ADAL" clId="{9AD265C6-3C5F-4B2A-B333-CD41DF8ADCEB}" dt="2025-09-23T08:29:18.481" v="21"/>
        <pc:sldMkLst>
          <pc:docMk/>
          <pc:sldMk cId="2762303486" sldId="261"/>
        </pc:sldMkLst>
        <pc:spChg chg="mod">
          <ac:chgData name="Vigga Nørgaard Madsbøll" userId="3eea0757-9a96-4303-b32f-c3361534074e" providerId="ADAL" clId="{9AD265C6-3C5F-4B2A-B333-CD41DF8ADCEB}" dt="2025-09-23T08:28:30.893" v="17" actId="1076"/>
          <ac:spMkLst>
            <pc:docMk/>
            <pc:sldMk cId="2762303486" sldId="261"/>
            <ac:spMk id="2" creationId="{AD41FF26-9C0B-6492-8064-F1F9C8651ADC}"/>
          </ac:spMkLst>
        </pc:spChg>
        <pc:picChg chg="add mod">
          <ac:chgData name="Vigga Nørgaard Madsbøll" userId="3eea0757-9a96-4303-b32f-c3361534074e" providerId="ADAL" clId="{9AD265C6-3C5F-4B2A-B333-CD41DF8ADCEB}" dt="2025-09-23T08:28:20.702" v="14" actId="1076"/>
          <ac:picMkLst>
            <pc:docMk/>
            <pc:sldMk cId="2762303486" sldId="261"/>
            <ac:picMk id="4" creationId="{71CCE78E-4A65-486F-3D26-AD964C26E435}"/>
          </ac:picMkLst>
        </pc:picChg>
        <pc:picChg chg="add mod">
          <ac:chgData name="Vigga Nørgaard Madsbøll" userId="3eea0757-9a96-4303-b32f-c3361534074e" providerId="ADAL" clId="{9AD265C6-3C5F-4B2A-B333-CD41DF8ADCEB}" dt="2025-09-23T08:28:33.239" v="18" actId="1076"/>
          <ac:picMkLst>
            <pc:docMk/>
            <pc:sldMk cId="2762303486" sldId="261"/>
            <ac:picMk id="5" creationId="{768AA57F-C87D-3E97-3E2A-3ECCAEC9B2CC}"/>
          </ac:picMkLst>
        </pc:picChg>
        <pc:picChg chg="add mod">
          <ac:chgData name="Vigga Nørgaard Madsbøll" userId="3eea0757-9a96-4303-b32f-c3361534074e" providerId="ADAL" clId="{9AD265C6-3C5F-4B2A-B333-CD41DF8ADCEB}" dt="2025-09-23T08:29:06.897" v="20" actId="1076"/>
          <ac:picMkLst>
            <pc:docMk/>
            <pc:sldMk cId="2762303486" sldId="261"/>
            <ac:picMk id="7" creationId="{2026BE2F-2819-EE26-86F1-26B146E53490}"/>
          </ac:picMkLst>
        </pc:picChg>
      </pc:sldChg>
      <pc:sldChg chg="addSp modSp new mod modAnim">
        <pc:chgData name="Vigga Nørgaard Madsbøll" userId="3eea0757-9a96-4303-b32f-c3361534074e" providerId="ADAL" clId="{9AD265C6-3C5F-4B2A-B333-CD41DF8ADCEB}" dt="2025-09-23T08:32:33.342" v="140" actId="14100"/>
        <pc:sldMkLst>
          <pc:docMk/>
          <pc:sldMk cId="2568657534" sldId="262"/>
        </pc:sldMkLst>
        <pc:spChg chg="mod">
          <ac:chgData name="Vigga Nørgaard Madsbøll" userId="3eea0757-9a96-4303-b32f-c3361534074e" providerId="ADAL" clId="{9AD265C6-3C5F-4B2A-B333-CD41DF8ADCEB}" dt="2025-09-23T08:30:27.686" v="43" actId="1076"/>
          <ac:spMkLst>
            <pc:docMk/>
            <pc:sldMk cId="2568657534" sldId="262"/>
            <ac:spMk id="2" creationId="{0358F486-C94E-3CA5-6710-349C53DB11D9}"/>
          </ac:spMkLst>
        </pc:spChg>
        <pc:spChg chg="add mod">
          <ac:chgData name="Vigga Nørgaard Madsbøll" userId="3eea0757-9a96-4303-b32f-c3361534074e" providerId="ADAL" clId="{9AD265C6-3C5F-4B2A-B333-CD41DF8ADCEB}" dt="2025-09-23T08:32:33.342" v="140" actId="14100"/>
          <ac:spMkLst>
            <pc:docMk/>
            <pc:sldMk cId="2568657534" sldId="262"/>
            <ac:spMk id="6" creationId="{A58061F0-DCB6-F4FB-5CE1-F806940FDC86}"/>
          </ac:spMkLst>
        </pc:spChg>
        <pc:picChg chg="add mod">
          <ac:chgData name="Vigga Nørgaard Madsbøll" userId="3eea0757-9a96-4303-b32f-c3361534074e" providerId="ADAL" clId="{9AD265C6-3C5F-4B2A-B333-CD41DF8ADCEB}" dt="2025-09-23T08:29:39.836" v="39"/>
          <ac:picMkLst>
            <pc:docMk/>
            <pc:sldMk cId="2568657534" sldId="262"/>
            <ac:picMk id="3" creationId="{1E065531-99B5-9B66-6F72-93D41711C39C}"/>
          </ac:picMkLst>
        </pc:picChg>
        <pc:picChg chg="add mod">
          <ac:chgData name="Vigga Nørgaard Madsbøll" userId="3eea0757-9a96-4303-b32f-c3361534074e" providerId="ADAL" clId="{9AD265C6-3C5F-4B2A-B333-CD41DF8ADCEB}" dt="2025-09-23T08:30:34.901" v="45" actId="14100"/>
          <ac:picMkLst>
            <pc:docMk/>
            <pc:sldMk cId="2568657534" sldId="262"/>
            <ac:picMk id="5" creationId="{F12257D7-4C0F-A761-AE25-B9BCFCFF91A1}"/>
          </ac:picMkLst>
        </pc:picChg>
      </pc:sldChg>
      <pc:sldChg chg="addSp modSp new mod modAnim">
        <pc:chgData name="Vigga Nørgaard Madsbøll" userId="3eea0757-9a96-4303-b32f-c3361534074e" providerId="ADAL" clId="{9AD265C6-3C5F-4B2A-B333-CD41DF8ADCEB}" dt="2025-09-23T08:40:25.378" v="168"/>
        <pc:sldMkLst>
          <pc:docMk/>
          <pc:sldMk cId="3539575983" sldId="263"/>
        </pc:sldMkLst>
        <pc:spChg chg="mod">
          <ac:chgData name="Vigga Nørgaard Madsbøll" userId="3eea0757-9a96-4303-b32f-c3361534074e" providerId="ADAL" clId="{9AD265C6-3C5F-4B2A-B333-CD41DF8ADCEB}" dt="2025-09-23T08:39:56.093" v="163" actId="1076"/>
          <ac:spMkLst>
            <pc:docMk/>
            <pc:sldMk cId="3539575983" sldId="263"/>
            <ac:spMk id="2" creationId="{519EDAC5-5E9A-5CB0-339D-2FEDBB32E32F}"/>
          </ac:spMkLst>
        </pc:spChg>
        <pc:picChg chg="add mod">
          <ac:chgData name="Vigga Nørgaard Madsbøll" userId="3eea0757-9a96-4303-b32f-c3361534074e" providerId="ADAL" clId="{9AD265C6-3C5F-4B2A-B333-CD41DF8ADCEB}" dt="2025-09-23T08:40:02.880" v="165" actId="14100"/>
          <ac:picMkLst>
            <pc:docMk/>
            <pc:sldMk cId="3539575983" sldId="263"/>
            <ac:picMk id="4" creationId="{E8149598-63FF-5B18-0438-AA45D031D22B}"/>
          </ac:picMkLst>
        </pc:picChg>
        <pc:picChg chg="add mod">
          <ac:chgData name="Vigga Nørgaard Madsbøll" userId="3eea0757-9a96-4303-b32f-c3361534074e" providerId="ADAL" clId="{9AD265C6-3C5F-4B2A-B333-CD41DF8ADCEB}" dt="2025-09-23T08:37:57.423" v="152"/>
          <ac:picMkLst>
            <pc:docMk/>
            <pc:sldMk cId="3539575983" sldId="263"/>
            <ac:picMk id="5" creationId="{EFEC1943-8CC9-F2E3-F632-AB00B188DA38}"/>
          </ac:picMkLst>
        </pc:picChg>
        <pc:picChg chg="add mod">
          <ac:chgData name="Vigga Nørgaard Madsbøll" userId="3eea0757-9a96-4303-b32f-c3361534074e" providerId="ADAL" clId="{9AD265C6-3C5F-4B2A-B333-CD41DF8ADCEB}" dt="2025-09-23T08:40:05.824" v="166" actId="1076"/>
          <ac:picMkLst>
            <pc:docMk/>
            <pc:sldMk cId="3539575983" sldId="263"/>
            <ac:picMk id="7" creationId="{8A78E87D-BCD5-1954-CC3D-1FE66544DBF5}"/>
          </ac:picMkLst>
        </pc:picChg>
      </pc:sldChg>
      <pc:sldChg chg="addSp modSp new mod setBg">
        <pc:chgData name="Vigga Nørgaard Madsbøll" userId="3eea0757-9a96-4303-b32f-c3361534074e" providerId="ADAL" clId="{9AD265C6-3C5F-4B2A-B333-CD41DF8ADCEB}" dt="2025-09-23T08:42:09.707" v="222" actId="26606"/>
        <pc:sldMkLst>
          <pc:docMk/>
          <pc:sldMk cId="1496722624" sldId="264"/>
        </pc:sldMkLst>
        <pc:spChg chg="mod">
          <ac:chgData name="Vigga Nørgaard Madsbøll" userId="3eea0757-9a96-4303-b32f-c3361534074e" providerId="ADAL" clId="{9AD265C6-3C5F-4B2A-B333-CD41DF8ADCEB}" dt="2025-09-23T08:42:09.707" v="222" actId="26606"/>
          <ac:spMkLst>
            <pc:docMk/>
            <pc:sldMk cId="1496722624" sldId="264"/>
            <ac:spMk id="2" creationId="{0E841189-4731-5033-0751-A4C289A891A0}"/>
          </ac:spMkLst>
        </pc:spChg>
        <pc:spChg chg="add">
          <ac:chgData name="Vigga Nørgaard Madsbøll" userId="3eea0757-9a96-4303-b32f-c3361534074e" providerId="ADAL" clId="{9AD265C6-3C5F-4B2A-B333-CD41DF8ADCEB}" dt="2025-09-23T08:42:09.707" v="222" actId="26606"/>
          <ac:spMkLst>
            <pc:docMk/>
            <pc:sldMk cId="1496722624" sldId="264"/>
            <ac:spMk id="9" creationId="{419501C6-F015-4273-AF88-E0F6C853899F}"/>
          </ac:spMkLst>
        </pc:spChg>
        <pc:spChg chg="add">
          <ac:chgData name="Vigga Nørgaard Madsbøll" userId="3eea0757-9a96-4303-b32f-c3361534074e" providerId="ADAL" clId="{9AD265C6-3C5F-4B2A-B333-CD41DF8ADCEB}" dt="2025-09-23T08:42:09.707" v="222" actId="26606"/>
          <ac:spMkLst>
            <pc:docMk/>
            <pc:sldMk cId="1496722624" sldId="264"/>
            <ac:spMk id="11" creationId="{CA677DB7-5829-45BD-9754-5EC484CC4253}"/>
          </ac:spMkLst>
        </pc:spChg>
        <pc:picChg chg="add mod">
          <ac:chgData name="Vigga Nørgaard Madsbøll" userId="3eea0757-9a96-4303-b32f-c3361534074e" providerId="ADAL" clId="{9AD265C6-3C5F-4B2A-B333-CD41DF8ADCEB}" dt="2025-09-23T08:42:09.707" v="222" actId="26606"/>
          <ac:picMkLst>
            <pc:docMk/>
            <pc:sldMk cId="1496722624" sldId="264"/>
            <ac:picMk id="4" creationId="{C49911CF-FC88-C56C-68EF-87CA44B2600E}"/>
          </ac:picMkLst>
        </pc:picChg>
      </pc:sldChg>
      <pc:sldChg chg="addSp delSp modSp new mod">
        <pc:chgData name="Vigga Nørgaard Madsbøll" userId="3eea0757-9a96-4303-b32f-c3361534074e" providerId="ADAL" clId="{9AD265C6-3C5F-4B2A-B333-CD41DF8ADCEB}" dt="2025-09-23T08:56:22.781" v="275" actId="1076"/>
        <pc:sldMkLst>
          <pc:docMk/>
          <pc:sldMk cId="729221757" sldId="265"/>
        </pc:sldMkLst>
        <pc:spChg chg="mod">
          <ac:chgData name="Vigga Nørgaard Madsbøll" userId="3eea0757-9a96-4303-b32f-c3361534074e" providerId="ADAL" clId="{9AD265C6-3C5F-4B2A-B333-CD41DF8ADCEB}" dt="2025-09-23T08:55:57.846" v="265" actId="20577"/>
          <ac:spMkLst>
            <pc:docMk/>
            <pc:sldMk cId="729221757" sldId="265"/>
            <ac:spMk id="2" creationId="{8BDC199F-9572-826C-C27E-864C5417FD0E}"/>
          </ac:spMkLst>
        </pc:spChg>
        <pc:spChg chg="del">
          <ac:chgData name="Vigga Nørgaard Madsbøll" userId="3eea0757-9a96-4303-b32f-c3361534074e" providerId="ADAL" clId="{9AD265C6-3C5F-4B2A-B333-CD41DF8ADCEB}" dt="2025-09-23T08:56:20.407" v="274" actId="478"/>
          <ac:spMkLst>
            <pc:docMk/>
            <pc:sldMk cId="729221757" sldId="265"/>
            <ac:spMk id="3" creationId="{B459B974-2861-2D68-1122-FEAE4AEE1E77}"/>
          </ac:spMkLst>
        </pc:spChg>
        <pc:spChg chg="add mod">
          <ac:chgData name="Vigga Nørgaard Madsbøll" userId="3eea0757-9a96-4303-b32f-c3361534074e" providerId="ADAL" clId="{9AD265C6-3C5F-4B2A-B333-CD41DF8ADCEB}" dt="2025-09-23T08:56:22.781" v="275" actId="1076"/>
          <ac:spMkLst>
            <pc:docMk/>
            <pc:sldMk cId="729221757" sldId="265"/>
            <ac:spMk id="4" creationId="{FD242770-7866-A388-A70E-D1E068766E4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FE01D-FAFC-C801-8687-890A334B7F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Genteknologi og genmodificerede organismer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F680D96-A728-BBE4-740C-56511EA5F9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6731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C199F-9572-826C-C27E-864C5417F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Genmodificering </a:t>
            </a:r>
            <a:br>
              <a:rPr lang="da-DK" dirty="0"/>
            </a:br>
            <a:r>
              <a:rPr lang="da-DK" dirty="0"/>
              <a:t>hos mennesker?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D242770-7866-A388-A70E-D1E068766E4E}"/>
              </a:ext>
            </a:extLst>
          </p:cNvPr>
          <p:cNvSpPr/>
          <p:nvPr/>
        </p:nvSpPr>
        <p:spPr>
          <a:xfrm>
            <a:off x="6860390" y="4130028"/>
            <a:ext cx="4906537" cy="2453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CRISPR</a:t>
            </a:r>
          </a:p>
        </p:txBody>
      </p:sp>
    </p:spTree>
    <p:extLst>
      <p:ext uri="{BB962C8B-B14F-4D97-AF65-F5344CB8AC3E}">
        <p14:creationId xmlns:p14="http://schemas.microsoft.com/office/powerpoint/2010/main" val="72922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7D174CD-62E8-4656-39E4-F43DD41A9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311" y="456785"/>
            <a:ext cx="6287377" cy="59444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8875427-9FF9-DBEF-3DFA-525A8CC24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8" y="1754538"/>
            <a:ext cx="6373114" cy="147658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0FC0474-F960-3B8C-FC7D-A2B513625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730" y="1284492"/>
            <a:ext cx="4982270" cy="30484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4CB8E21-334C-D2E4-3E92-32B74AB05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524" y="2359459"/>
            <a:ext cx="4029637" cy="26673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86795B0-624B-F53D-650F-688842591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682" y="3720216"/>
            <a:ext cx="6287377" cy="5620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415EC879-B9E8-D11B-B9AC-7E90BE2D9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464" y="4528872"/>
            <a:ext cx="6287377" cy="1105054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3BB1C140-0F90-EF32-FF4D-15B4905479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785" y="6108307"/>
            <a:ext cx="6306430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514803-38A0-24B0-5F8F-032049AD12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værktøjskassen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42E4E01-CF79-05F6-91C4-4A29A671E1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81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9ABC5-0961-1680-58D5-3374298B2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658" y="0"/>
            <a:ext cx="3180961" cy="1188720"/>
          </a:xfrm>
        </p:spPr>
        <p:txBody>
          <a:bodyPr/>
          <a:lstStyle/>
          <a:p>
            <a:r>
              <a:rPr lang="da-DK" dirty="0"/>
              <a:t>Restriktions-enzymerne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EEB3C8D-18F5-698C-9F9A-63CBB4385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5521" cy="425976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00B6AEC-DFB2-87ED-5859-517A2110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574" y="8569"/>
            <a:ext cx="3772426" cy="684943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86C6179-6696-C149-CF41-D158003E9A97}"/>
              </a:ext>
            </a:extLst>
          </p:cNvPr>
          <p:cNvSpPr/>
          <p:nvPr/>
        </p:nvSpPr>
        <p:spPr>
          <a:xfrm>
            <a:off x="5164870" y="1857740"/>
            <a:ext cx="2620536" cy="35089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Restriktionsenzymer kan skære dobbeltstrenget DNA op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Restriktionsenzymerne skærer ved bestemte DNA-sekvenser</a:t>
            </a:r>
          </a:p>
          <a:p>
            <a:pPr algn="ctr"/>
            <a:endParaRPr lang="da-DK" dirty="0"/>
          </a:p>
          <a:p>
            <a:pPr algn="ctr"/>
            <a:r>
              <a:rPr lang="da-DK" dirty="0" err="1"/>
              <a:t>Restiktionsenzymene</a:t>
            </a:r>
            <a:r>
              <a:rPr lang="da-DK" dirty="0"/>
              <a:t> skærer DNA ”</a:t>
            </a:r>
            <a:r>
              <a:rPr lang="da-DK" dirty="0" err="1"/>
              <a:t>sævt</a:t>
            </a:r>
            <a:r>
              <a:rPr lang="da-DK" dirty="0"/>
              <a:t>” så der dannes ”</a:t>
            </a:r>
            <a:r>
              <a:rPr lang="da-DK" dirty="0" err="1"/>
              <a:t>sticky</a:t>
            </a:r>
            <a:r>
              <a:rPr lang="da-DK" dirty="0"/>
              <a:t> </a:t>
            </a:r>
            <a:r>
              <a:rPr lang="da-DK" dirty="0" err="1"/>
              <a:t>ends</a:t>
            </a:r>
            <a:r>
              <a:rPr lang="da-DK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093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6A54E-7A66-000B-3D50-EEB1A9A0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672" y="0"/>
            <a:ext cx="3522001" cy="1188720"/>
          </a:xfrm>
        </p:spPr>
        <p:txBody>
          <a:bodyPr/>
          <a:lstStyle/>
          <a:p>
            <a:r>
              <a:rPr lang="da-DK" dirty="0"/>
              <a:t>Plasmider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03AC116-6A36-EEB3-659A-E8052BC22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5521" cy="425976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F447CA2-01AD-EB19-41AA-6AB0C7DA5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626" y="0"/>
            <a:ext cx="4115374" cy="402963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93286BC2-F9E9-7E28-30CA-04606A39FA6B}"/>
              </a:ext>
            </a:extLst>
          </p:cNvPr>
          <p:cNvSpPr/>
          <p:nvPr/>
        </p:nvSpPr>
        <p:spPr>
          <a:xfrm>
            <a:off x="4967404" y="1534355"/>
            <a:ext cx="2620536" cy="46545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Plasmider er små cirkulære DNA-sekvenser der findes i bakterier 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Eksemplet her er et laboratorieskabt plasmid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Polylinker: en genkendelsessekvens for restriktionsenzymer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Ori = et sted hvor DNA-</a:t>
            </a:r>
            <a:r>
              <a:rPr lang="da-DK" dirty="0" err="1"/>
              <a:t>rplikationen</a:t>
            </a:r>
            <a:r>
              <a:rPr lang="da-DK" dirty="0"/>
              <a:t> startes</a:t>
            </a:r>
          </a:p>
          <a:p>
            <a:pPr algn="ctr"/>
            <a:endParaRPr lang="da-DK" dirty="0"/>
          </a:p>
          <a:p>
            <a:pPr algn="ctr"/>
            <a:r>
              <a:rPr lang="da-DK" dirty="0" err="1"/>
              <a:t>Amp</a:t>
            </a:r>
            <a:r>
              <a:rPr lang="da-DK" baseline="30000" dirty="0" err="1"/>
              <a:t>R</a:t>
            </a:r>
            <a:r>
              <a:rPr lang="da-DK" dirty="0"/>
              <a:t> = et selektionsgen</a:t>
            </a:r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58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1FF26-9C0B-6492-8064-F1F9C865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166" y="117200"/>
            <a:ext cx="2418923" cy="1188720"/>
          </a:xfrm>
        </p:spPr>
        <p:txBody>
          <a:bodyPr/>
          <a:lstStyle/>
          <a:p>
            <a:r>
              <a:rPr lang="da-DK" dirty="0"/>
              <a:t>Dna-</a:t>
            </a:r>
            <a:r>
              <a:rPr lang="da-DK" dirty="0" err="1"/>
              <a:t>ligase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1CCE78E-4A65-486F-3D26-AD964C26E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835" y="37627"/>
            <a:ext cx="4763165" cy="339137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68AA57F-C87D-3E97-3E2A-3ECCAEC9B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5521" cy="425976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026BE2F-2819-EE26-86F1-26B146E53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983" y="4259766"/>
            <a:ext cx="6230219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8F486-C94E-3CA5-6710-349C53DB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669" y="34282"/>
            <a:ext cx="4505522" cy="1188720"/>
          </a:xfrm>
        </p:spPr>
        <p:txBody>
          <a:bodyPr/>
          <a:lstStyle/>
          <a:p>
            <a:r>
              <a:rPr lang="da-DK" dirty="0"/>
              <a:t>transformation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E065531-99B5-9B66-6F72-93D41711C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5521" cy="425976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12257D7-4C0F-A761-AE25-B9BCFCFF9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16" y="2057963"/>
            <a:ext cx="10207083" cy="480003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58061F0-DCB6-F4FB-5CE1-F806940FDC86}"/>
              </a:ext>
            </a:extLst>
          </p:cNvPr>
          <p:cNvSpPr/>
          <p:nvPr/>
        </p:nvSpPr>
        <p:spPr>
          <a:xfrm>
            <a:off x="9895115" y="4259766"/>
            <a:ext cx="2209800" cy="14008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Destabilisering af cellemembran så der dannes porer som plasmider kan trænge ind igennem </a:t>
            </a:r>
          </a:p>
        </p:txBody>
      </p:sp>
    </p:spTree>
    <p:extLst>
      <p:ext uri="{BB962C8B-B14F-4D97-AF65-F5344CB8AC3E}">
        <p14:creationId xmlns:p14="http://schemas.microsoft.com/office/powerpoint/2010/main" val="256865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EDAC5-5E9A-5CB0-339D-2FEDBB32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71" y="4671086"/>
            <a:ext cx="2824084" cy="1188720"/>
          </a:xfrm>
        </p:spPr>
        <p:txBody>
          <a:bodyPr/>
          <a:lstStyle/>
          <a:p>
            <a:r>
              <a:rPr lang="da-DK" dirty="0"/>
              <a:t>selektion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8149598-63FF-5B18-0438-AA45D031D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810" y="-1"/>
            <a:ext cx="7598190" cy="326730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FEC1943-8CC9-F2E3-F632-AB00B188D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5521" cy="425976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A78E87D-BCD5-1954-CC3D-1FE66544D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693" y="3982867"/>
            <a:ext cx="8601307" cy="287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7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841189-4731-5033-0751-A4C289A89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600"/>
              <a:t>Produktion med GMO bakterier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49911CF-FC88-C56C-68EF-87CA44B26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376" y="964178"/>
            <a:ext cx="6257544" cy="46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22624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102</TotalTime>
  <Words>89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Pakke</vt:lpstr>
      <vt:lpstr>Genteknologi og genmodificerede organismer</vt:lpstr>
      <vt:lpstr>PowerPoint-præsentation</vt:lpstr>
      <vt:lpstr>værktøjskassen</vt:lpstr>
      <vt:lpstr>Restriktions-enzymerne </vt:lpstr>
      <vt:lpstr>Plasmider</vt:lpstr>
      <vt:lpstr>Dna-ligase</vt:lpstr>
      <vt:lpstr>transformation</vt:lpstr>
      <vt:lpstr>selektion</vt:lpstr>
      <vt:lpstr>Produktion med GMO bakterier</vt:lpstr>
      <vt:lpstr>Genmodificering  hos mennesker?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Vigga Nørgaard Madsbøll</dc:creator>
  <cp:lastModifiedBy>Vigga Nørgaard Madsbøll</cp:lastModifiedBy>
  <cp:revision>1</cp:revision>
  <dcterms:created xsi:type="dcterms:W3CDTF">2025-09-23T07:13:43Z</dcterms:created>
  <dcterms:modified xsi:type="dcterms:W3CDTF">2025-09-23T08:56:27Z</dcterms:modified>
</cp:coreProperties>
</file>