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56C87D3-745F-4454-814D-F57694857DA1}" type="datetimeFigureOut">
              <a:rPr lang="da-DK" smtClean="0"/>
              <a:t>15-03-2022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3088217F-0B62-4F15-B13B-6E1606C15411}" type="slidenum">
              <a:rPr lang="da-DK" smtClean="0"/>
              <a:t>‹nr.›</a:t>
            </a:fld>
            <a:endParaRPr lang="da-D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sz="5400" dirty="0" smtClean="0"/>
              <a:t>Læring i den moderne digitaliserede verden</a:t>
            </a:r>
            <a:endParaRPr lang="da-DK" sz="5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De kognitive processer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0782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Hvordan?</a:t>
            </a:r>
          </a:p>
          <a:p>
            <a:r>
              <a:rPr lang="da-DK" dirty="0" smtClean="0"/>
              <a:t>- formindsket koncentrationsevne.</a:t>
            </a:r>
          </a:p>
          <a:p>
            <a:r>
              <a:rPr lang="da-DK" dirty="0" smtClean="0"/>
              <a:t>- præfrontale </a:t>
            </a:r>
            <a:r>
              <a:rPr lang="da-DK" dirty="0" err="1" smtClean="0"/>
              <a:t>cortex</a:t>
            </a:r>
            <a:r>
              <a:rPr lang="da-DK" dirty="0" smtClean="0"/>
              <a:t> er på overarbejde (mange valg, lille kapacitet, færre ting lagres). </a:t>
            </a:r>
          </a:p>
          <a:p>
            <a:r>
              <a:rPr lang="da-DK" dirty="0" smtClean="0"/>
              <a:t>- fragmenteret indlæring, får indflydelse på hukommelsen.</a:t>
            </a:r>
          </a:p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800" dirty="0" smtClean="0"/>
              <a:t>”Internettet ændrer din hjerne”, videnskab.dk</a:t>
            </a: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95963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Kognition: indlæring, opfattelse, forståelse.</a:t>
            </a:r>
          </a:p>
          <a:p>
            <a:r>
              <a:rPr lang="da-DK" dirty="0" smtClean="0"/>
              <a:t>Ved at lære om, hvordan læring foregår, kan man forbedre sin egen læring.</a:t>
            </a:r>
          </a:p>
          <a:p>
            <a:r>
              <a:rPr lang="da-DK" dirty="0" smtClean="0"/>
              <a:t>Ved at lære om, hvordan tænkning kan bevæge sig i fejlagtige retninger, kan man blive bedre til at undgå det. </a:t>
            </a:r>
          </a:p>
          <a:p>
            <a:r>
              <a:rPr lang="da-DK" dirty="0" smtClean="0"/>
              <a:t>Når man skal lære noget, gør man brug af de kognitive processer: opmærksomhed og hukommelse.</a:t>
            </a:r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Kognitive processer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4293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 smtClean="0"/>
              <a:t>Hvis man ikke har sin opmærksomhed rettet mod, hvad man kan eller skal lære, så er det meget svært at lære noget.</a:t>
            </a:r>
          </a:p>
          <a:p>
            <a:r>
              <a:rPr lang="da-DK" dirty="0" smtClean="0"/>
              <a:t>Man kan bruge sin opmærksomhed selektivt (fokuseret) eller delt.</a:t>
            </a:r>
          </a:p>
          <a:p>
            <a:r>
              <a:rPr lang="da-DK" dirty="0" smtClean="0"/>
              <a:t>Selektiv opmærksomhed: man fokuserer på noget bestemt og lukker andre indtryk ude. Enten gør man det bevidst, eller man ”hives” derhen af noget, der påkalder sig opmærksomhed.</a:t>
            </a:r>
          </a:p>
          <a:p>
            <a:r>
              <a:rPr lang="da-DK" dirty="0" smtClean="0"/>
              <a:t>Delt opmærksomhed: man har opmærksomheden på mere end én ting af gangen.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Opmærksomheden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3694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Så snart opmærksomheden hviler på flere ting, har den ikke samme kapacitet. Det afhænger selvfølgelig af kompleksiteten. </a:t>
            </a:r>
          </a:p>
          <a:p>
            <a:r>
              <a:rPr lang="da-DK" dirty="0" smtClean="0"/>
              <a:t>Multitasking: man er fuldt engageret i to eller flere mentale opgaver samtidigt…. Men i virkeligheden foregår der en af to ting:</a:t>
            </a:r>
          </a:p>
          <a:p>
            <a:r>
              <a:rPr lang="da-DK" dirty="0" smtClean="0"/>
              <a:t>- automatiske processer</a:t>
            </a:r>
          </a:p>
          <a:p>
            <a:r>
              <a:rPr lang="da-DK" dirty="0" smtClean="0"/>
              <a:t>- opgaveskift /switch-</a:t>
            </a:r>
            <a:r>
              <a:rPr lang="da-DK" dirty="0" err="1" smtClean="0"/>
              <a:t>tasking</a:t>
            </a:r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Delt opmærksomhed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7896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Det, vi har trænet så meget, at vi kan udføre det automatisk.</a:t>
            </a:r>
          </a:p>
          <a:p>
            <a:r>
              <a:rPr lang="da-DK" dirty="0" smtClean="0"/>
              <a:t>F.eks. At gå hen af en sti. (du kan lave andre ting imens, men du kan så måske træde i en vandpyt eller andre farlige sager). </a:t>
            </a:r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Automatiske processer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5297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Vi hopper frem og tilbage mellem opgaverne.</a:t>
            </a:r>
          </a:p>
          <a:p>
            <a:r>
              <a:rPr lang="da-DK" dirty="0" smtClean="0"/>
              <a:t>Det koster tid, opgaverne udføres ikke med samme kvalitet og dybdebearbejdning, man bruger mere krudt på at holde de to opgaver adskilt end på selve løsningen. </a:t>
            </a:r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Switch-</a:t>
            </a:r>
            <a:r>
              <a:rPr lang="da-DK" dirty="0" err="1" smtClean="0"/>
              <a:t>tasking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0130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Hvorfor er det så udbredt en opfattelse, at vi er i stand til at multitaske?</a:t>
            </a:r>
          </a:p>
          <a:p>
            <a:r>
              <a:rPr lang="da-DK" dirty="0" smtClean="0"/>
              <a:t>I hvor høj grad foregår der switch-</a:t>
            </a:r>
            <a:r>
              <a:rPr lang="da-DK" dirty="0" err="1" smtClean="0"/>
              <a:t>tasking</a:t>
            </a:r>
            <a:r>
              <a:rPr lang="da-DK" dirty="0" smtClean="0"/>
              <a:t> og automatiske processer, når vi kører bil?</a:t>
            </a:r>
          </a:p>
          <a:p>
            <a:r>
              <a:rPr lang="da-DK" dirty="0" smtClean="0"/>
              <a:t>Hvordan kan digitale medier påvirke vores opmærksomhedsevne?</a:t>
            </a:r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Summeøvelse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6276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 smtClean="0"/>
              <a:t>Dopamin</a:t>
            </a:r>
            <a:r>
              <a:rPr lang="da-DK" dirty="0" smtClean="0"/>
              <a:t>: motivationsstof, som får os til at udføre handlinger igen, fordi de opfattes som gavnlige.</a:t>
            </a:r>
          </a:p>
          <a:p>
            <a:r>
              <a:rPr lang="da-DK" dirty="0" smtClean="0"/>
              <a:t>Igennem evolutionsprocesser er vi formet til at søge mod at knytte bånd med andre – fordi det gavner vores overlevelse. </a:t>
            </a:r>
          </a:p>
          <a:p>
            <a:r>
              <a:rPr lang="da-DK" dirty="0" smtClean="0"/>
              <a:t>Et forsøg af 2017 viser, at bare tilstedeværelsen af ens smartphone reducerer ens kognitive overskud.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Dopamin</a:t>
            </a:r>
            <a:r>
              <a:rPr lang="da-DK" dirty="0" smtClean="0"/>
              <a:t> og evolution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8146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er">
  <a:themeElements>
    <a:clrScheme name="Elemente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er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e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108</TotalTime>
  <Words>442</Words>
  <Application>Microsoft Office PowerPoint</Application>
  <PresentationFormat>Skærmshow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9</vt:i4>
      </vt:variant>
    </vt:vector>
  </HeadingPairs>
  <TitlesOfParts>
    <vt:vector size="10" baseType="lpstr">
      <vt:lpstr>Elementer</vt:lpstr>
      <vt:lpstr>Læring i den moderne digitaliserede verden</vt:lpstr>
      <vt:lpstr>”Internettet ændrer din hjerne”, videnskab.dk</vt:lpstr>
      <vt:lpstr>Kognitive processer</vt:lpstr>
      <vt:lpstr>Opmærksomheden</vt:lpstr>
      <vt:lpstr>Delt opmærksomhed</vt:lpstr>
      <vt:lpstr>Automatiske processer</vt:lpstr>
      <vt:lpstr>Switch-tasking</vt:lpstr>
      <vt:lpstr>Summeøvelse</vt:lpstr>
      <vt:lpstr>Dopamin og evolution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Læring i den moderne digitaliserede verden</dc:title>
  <dc:creator>Signe Marie Bonnerup Hansen</dc:creator>
  <cp:lastModifiedBy>Signe Marie Bonnerup Hansen</cp:lastModifiedBy>
  <cp:revision>7</cp:revision>
  <dcterms:created xsi:type="dcterms:W3CDTF">2022-01-16T19:35:21Z</dcterms:created>
  <dcterms:modified xsi:type="dcterms:W3CDTF">2022-03-15T21:09:22Z</dcterms:modified>
</cp:coreProperties>
</file>