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B46E30-0489-0238-65D1-9C24E237C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lungeventilation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4752D89-EBFE-3F24-BF02-BA936E622A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Figurgennemgang </a:t>
            </a:r>
          </a:p>
        </p:txBody>
      </p:sp>
    </p:spTree>
    <p:extLst>
      <p:ext uri="{BB962C8B-B14F-4D97-AF65-F5344CB8AC3E}">
        <p14:creationId xmlns:p14="http://schemas.microsoft.com/office/powerpoint/2010/main" val="304582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19501C6-F015-4273-AF88-E0F6C8538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A677DB7-5829-45BD-9754-5EC484CC4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ECACBFF-AF44-FBF3-87B4-DD87466AB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404872"/>
            <a:ext cx="3044950" cy="162779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endParaRPr lang="en-US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CBE00C39-5233-DCBD-1F7F-057E0943D0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51" y="640080"/>
            <a:ext cx="4349394" cy="526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837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19501C6-F015-4273-AF88-E0F6C8538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A677DB7-5829-45BD-9754-5EC484CC4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FC6A35D-AB1A-3217-0BF2-35B9A0FA2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404872"/>
            <a:ext cx="3044950" cy="162779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endParaRPr lang="en-US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B077A13F-F786-20FF-E0ED-6C0F3136BF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4376" y="877531"/>
            <a:ext cx="6257544" cy="4788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966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419501C6-F015-4273-AF88-E0F6C8538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CA677DB7-5829-45BD-9754-5EC484CC4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B449A76-053D-D91C-72A2-FC1207350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404872"/>
            <a:ext cx="3044950" cy="162779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endParaRPr lang="en-US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D35A8B36-C8C7-D2C3-3EF0-4575932C8F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4376" y="1879343"/>
            <a:ext cx="6257544" cy="278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399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378F25-1166-8105-0DC5-6C2F1FB11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079" y="137378"/>
            <a:ext cx="7729728" cy="1188720"/>
          </a:xfrm>
        </p:spPr>
        <p:txBody>
          <a:bodyPr/>
          <a:lstStyle/>
          <a:p>
            <a:endParaRPr lang="da-DK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11E5778E-CF14-7945-2A54-85216D319E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170" y="2038155"/>
            <a:ext cx="9003229" cy="4001435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8F5A9930-A46A-30B9-9F7B-A70B7E9DCE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5398" y="3429000"/>
            <a:ext cx="2636963" cy="1043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023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19501C6-F015-4273-AF88-E0F6C8538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A677DB7-5829-45BD-9754-5EC484CC4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5F9E486-4CAB-07EB-B55E-2B871FF6A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404872"/>
            <a:ext cx="3044950" cy="162779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endParaRPr lang="en-US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744CDA64-62B2-E995-DA5A-9100040668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4713" y="640080"/>
            <a:ext cx="3396869" cy="526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0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B48AF4-6899-E618-5D90-29AA07532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146" y="2286000"/>
            <a:ext cx="2286000" cy="2286000"/>
          </a:xfrm>
          <a:prstGeom prst="roundRect">
            <a:avLst>
              <a:gd name="adj" fmla="val 14141"/>
            </a:avLst>
          </a:prstGeom>
          <a:solidFill>
            <a:schemeClr val="accent2"/>
          </a:solidFill>
          <a:ln>
            <a:noFill/>
          </a:ln>
        </p:spPr>
        <p:txBody>
          <a:bodyPr>
            <a:normAutofit/>
          </a:bodyPr>
          <a:lstStyle/>
          <a:p>
            <a:endParaRPr lang="da-DK" sz="2400">
              <a:solidFill>
                <a:srgbClr val="FFFFFF"/>
              </a:solidFill>
            </a:endParaRPr>
          </a:p>
        </p:txBody>
      </p:sp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195A7738-D4D9-4E15-A635-CA28918C1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554" y="2121408"/>
            <a:ext cx="2615184" cy="2615184"/>
          </a:xfrm>
          <a:prstGeom prst="roundRect">
            <a:avLst/>
          </a:prstGeom>
          <a:noFill/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F813E79E-894E-4011-B4B0-93B31C4E1F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8017" y="640080"/>
            <a:ext cx="7662672" cy="526313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1DDD9C-2B95-4688-9DD6-D3AC34FF9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7181" y="802767"/>
            <a:ext cx="7324344" cy="4937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C928B9A0-584A-FDC8-B094-5BE9D8000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1406" y="1421906"/>
            <a:ext cx="6695895" cy="3699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798519"/>
      </p:ext>
    </p:extLst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5</TotalTime>
  <Words>2</Words>
  <Application>Microsoft Office PowerPoint</Application>
  <PresentationFormat>Widescreen</PresentationFormat>
  <Paragraphs>2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Pakke</vt:lpstr>
      <vt:lpstr>lungeventilation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Vigga Nørgaard Madsbøll</dc:creator>
  <cp:lastModifiedBy>Vigga Nørgaard Madsbøll</cp:lastModifiedBy>
  <cp:revision>1</cp:revision>
  <dcterms:created xsi:type="dcterms:W3CDTF">2025-10-07T03:39:10Z</dcterms:created>
  <dcterms:modified xsi:type="dcterms:W3CDTF">2025-10-07T03:44:42Z</dcterms:modified>
</cp:coreProperties>
</file>