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58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95"/>
  </p:normalViewPr>
  <p:slideViewPr>
    <p:cSldViewPr snapToGrid="0">
      <p:cViewPr varScale="1">
        <p:scale>
          <a:sx n="103" d="100"/>
          <a:sy n="103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EBF3-B7EA-FC4E-9016-D6FFF4FA0A80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CA2B-F1E8-FF41-9A2D-5319DA8D19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9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www.kl.dk</a:t>
            </a:r>
            <a:r>
              <a:rPr lang="da-DK" dirty="0"/>
              <a:t>/momentum/arkiv/2025/18-2-ud-af-3-er-i-tvivl-om-hvor-kommunalvalgskrydset-skal-saettes</a:t>
            </a:r>
          </a:p>
          <a:p>
            <a:r>
              <a:rPr lang="da-DK" dirty="0"/>
              <a:t>Anvend viden om vælgeradfærd til at forklare ovenstående. Formuler dernæst en forklarende hypotese, som ledsages af en begrundelse.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CA2B-F1E8-FF41-9A2D-5319DA8D199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0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Anvend viden om vælgeradfærd til at forklare ovenstående. Formuler dernæst en forklarende hypotese, som ledsages af en begrundelse.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CA2B-F1E8-FF41-9A2D-5319DA8D199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02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Anvend viden om vælgeradfærd til at forklare ovenstående. Formuler dernæst en forklarende hypotese, som ledsages af en begrundelse.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Beregn dernæst den statistiske usikkerhed for en af tabellerne.  Beregningerne skal ledsages af 95% procent konfidensintervaller.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CA2B-F1E8-FF41-9A2D-5319DA8D199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72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www.kl.dk</a:t>
            </a:r>
            <a:r>
              <a:rPr lang="da-DK" dirty="0"/>
              <a:t>/momentum/arkiv/2025/8-stigende-antal-kvinder-indtager-kommunalbestyrelserne-og-flere-skal-med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CA2B-F1E8-FF41-9A2D-5319DA8D199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62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www.kl.dk</a:t>
            </a:r>
            <a:r>
              <a:rPr lang="da-DK" dirty="0"/>
              <a:t>/momentum/arkiv/2025/11-aeldre-holder-valgdeltagelsen-oppe-mens-andre-grupper-skal-hjaelpes-til-stemmeurnerne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CA2B-F1E8-FF41-9A2D-5319DA8D199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9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04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0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91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27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73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84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5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0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1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B9B02A-2CA0-C44F-9EFB-1ECA0DE6258B}" type="datetimeFigureOut">
              <a:rPr lang="da-DK" smtClean="0"/>
              <a:t>08.10.2025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3523E4-0019-DC4D-AB5F-D97CC5B254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95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A4D7D-6C97-A431-0AC9-74A273152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 til KV 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8088A3-BB5C-FE20-4551-01822A769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39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1E566-631C-E2B3-3660-C3A766BF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Refleksionsspørgsmål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6E6D62-6A1A-8920-CBC2-FE66D55F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 Hvordan sikres repræsentativiteten?</a:t>
            </a:r>
          </a:p>
          <a:p>
            <a:r>
              <a:rPr lang="da-DK" dirty="0"/>
              <a:t>Skal sammensætningen af et byråd basere sig på tillid mellem borgere og politikere?</a:t>
            </a:r>
          </a:p>
          <a:p>
            <a:r>
              <a:rPr lang="da-DK" dirty="0"/>
              <a:t>Eller er det nødvendigt, at repræsentanterne afspejler bestemte sociale forhold?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74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35924-335B-9CCD-1764-77F355CD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2400" dirty="0" err="1">
                <a:solidFill>
                  <a:schemeClr val="tx1"/>
                </a:solidFill>
              </a:rPr>
              <a:t>PArarbejde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9912E1-35E1-D6ED-541C-B1064ADE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203200"/>
            <a:ext cx="5408696" cy="58521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 mange medlemmer af dit lokale byråd kender du?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Undersøg sammensætning i dit lokale byråd i forhold til alder, uddannelse, beskæftigelse og køn.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Diskuter, hvorvidt byrådets sammensætning skal afspejle befolkningens sammensætning. Inddrag i den forbindelse begreberne deltagelsesdemokrati og konkurrencedemokrati/delegeringsdemokrati.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Spørgsmål til opsamlende klassediskussion: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Hvilke forskelle og ligheder er der mellem landspolitik og kommunalpolitik?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Hvordan er vi som borgere i kontakt med kommunen, ofte uden vi selv opdager det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Hvornår blev du i din hverdag sidst påvirket af byrådets prioriteringer?</a:t>
            </a:r>
          </a:p>
          <a:p>
            <a:pPr>
              <a:lnSpc>
                <a:spcPct val="90000"/>
              </a:lnSpc>
            </a:pPr>
            <a:endParaRPr lang="da-DK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5D0A9-8FB5-071B-EAB2-ECE2E3F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Input til 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F39B07-0DE8-C1BB-60C4-5527BB64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Beregninger?</a:t>
            </a:r>
          </a:p>
          <a:p>
            <a:r>
              <a:rPr lang="da-DK" dirty="0"/>
              <a:t>Lineær regression</a:t>
            </a:r>
          </a:p>
          <a:p>
            <a:r>
              <a:rPr lang="da-DK" dirty="0"/>
              <a:t>Konfidensintervaller</a:t>
            </a:r>
          </a:p>
          <a:p>
            <a:r>
              <a:rPr lang="da-DK" dirty="0"/>
              <a:t>Egne undersøgelser</a:t>
            </a:r>
          </a:p>
          <a:p>
            <a:r>
              <a:rPr lang="da-DK"/>
              <a:t>Vælgeradfærd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68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A2ABC-3DD7-B754-2E70-182DE9D3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Landspolitiske tendenser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4DCD72-517E-8809-A86B-7A010F87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kan der udledes om udviklingen i dansk politik fra Folketingsvalget nov. 2022 til meningsmåling fra DR 7. oktober 2022. </a:t>
            </a:r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www.dr.dk</a:t>
            </a:r>
            <a:r>
              <a:rPr lang="da-DK" dirty="0"/>
              <a:t>/nyheder/politik/</a:t>
            </a:r>
            <a:r>
              <a:rPr lang="da-DK" dirty="0" err="1"/>
              <a:t>meningsmaalinger</a:t>
            </a:r>
            <a:endParaRPr lang="da-DK" dirty="0"/>
          </a:p>
          <a:p>
            <a:r>
              <a:rPr lang="da-DK" dirty="0"/>
              <a:t>Opgaven skal ledsages </a:t>
            </a:r>
            <a:r>
              <a:rPr lang="da-DK"/>
              <a:t>af beregninger </a:t>
            </a:r>
            <a:r>
              <a:rPr lang="da-DK" dirty="0"/>
              <a:t>af konfidensintervaller for 4 relevante partier og du skal anvende viden fra Deadline d. 7. oktober. </a:t>
            </a:r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www.dr.dk</a:t>
            </a:r>
            <a:r>
              <a:rPr lang="da-DK" dirty="0"/>
              <a:t>/</a:t>
            </a:r>
            <a:r>
              <a:rPr lang="da-DK" dirty="0" err="1"/>
              <a:t>drtv</a:t>
            </a:r>
            <a:r>
              <a:rPr lang="da-DK" dirty="0"/>
              <a:t>/episode/deadline_-vaelgerne-vandrer-mens-folketinget-aabner_551185</a:t>
            </a:r>
          </a:p>
        </p:txBody>
      </p:sp>
    </p:spTree>
    <p:extLst>
      <p:ext uri="{BB962C8B-B14F-4D97-AF65-F5344CB8AC3E}">
        <p14:creationId xmlns:p14="http://schemas.microsoft.com/office/powerpoint/2010/main" val="13171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Font/skrifttype, diagram, skærmbillede&#10;&#10;AI-genereret indhold kan være ukorrekt.">
            <a:extLst>
              <a:ext uri="{FF2B5EF4-FFF2-40B4-BE49-F238E27FC236}">
                <a16:creationId xmlns:a16="http://schemas.microsoft.com/office/drawing/2014/main" id="{C08ABD66-055A-0B31-2586-3C7B1EF2D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334" y="889000"/>
            <a:ext cx="10583332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8E5D788-C500-1CD6-0814-4BCFEFD3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94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diagram, Kurve, Font/skrifttype&#10;&#10;AI-genereret indhold kan være ukorrekt.">
            <a:extLst>
              <a:ext uri="{FF2B5EF4-FFF2-40B4-BE49-F238E27FC236}">
                <a16:creationId xmlns:a16="http://schemas.microsoft.com/office/drawing/2014/main" id="{A4A095F2-50C5-9CFF-D471-54817AA71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2223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4A5B8-B7B3-64B5-7A7E-0236263F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300"/>
              <a:t>Køn og Kommunalvalgpolitik</a:t>
            </a:r>
          </a:p>
        </p:txBody>
      </p:sp>
      <p:pic>
        <p:nvPicPr>
          <p:cNvPr id="5" name="Pladsholder til indhold 4" descr="Et billede, der indeholder tekst, kort, diagram, atlas&#10;&#10;AI-genereret indhold kan være ukorrekt.">
            <a:extLst>
              <a:ext uri="{FF2B5EF4-FFF2-40B4-BE49-F238E27FC236}">
                <a16:creationId xmlns:a16="http://schemas.microsoft.com/office/drawing/2014/main" id="{B6B74F34-1FEB-7A18-03D4-926A77289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420" y="640080"/>
            <a:ext cx="5569455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3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522E507-7B3A-3A2E-6277-59F44860F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349" r="4428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B0616B45-850D-39AF-0791-EABE2452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239" r="5096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AE85488-8755-4301-67B0-19EE0CF1A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890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0687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</TotalTime>
  <Words>348</Words>
  <Application>Microsoft Macintosh PowerPoint</Application>
  <PresentationFormat>Widescreen</PresentationFormat>
  <Paragraphs>35</Paragraphs>
  <Slides>12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Pakke</vt:lpstr>
      <vt:lpstr>Intro til KV 2025</vt:lpstr>
      <vt:lpstr>Landspolitiske tendenser</vt:lpstr>
      <vt:lpstr>PowerPoint-præsentation</vt:lpstr>
      <vt:lpstr>PowerPoint-præsentation</vt:lpstr>
      <vt:lpstr>PowerPoint-præsentation</vt:lpstr>
      <vt:lpstr>Køn og Kommunalvalgpolitik</vt:lpstr>
      <vt:lpstr>PowerPoint-præsentation</vt:lpstr>
      <vt:lpstr>PowerPoint-præsentation</vt:lpstr>
      <vt:lpstr>PowerPoint-præsentation</vt:lpstr>
      <vt:lpstr>Refleksionsspørgsmål</vt:lpstr>
      <vt:lpstr>PArarbejde</vt:lpstr>
      <vt:lpstr>Input til forløb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Maj-Britt Agerskov</dc:creator>
  <cp:lastModifiedBy>Maj-Britt Agerskov</cp:lastModifiedBy>
  <cp:revision>2</cp:revision>
  <dcterms:created xsi:type="dcterms:W3CDTF">2025-10-06T15:58:32Z</dcterms:created>
  <dcterms:modified xsi:type="dcterms:W3CDTF">2025-10-08T11:22:48Z</dcterms:modified>
</cp:coreProperties>
</file>