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85" r:id="rId6"/>
    <p:sldId id="261" r:id="rId7"/>
    <p:sldId id="257" r:id="rId8"/>
    <p:sldId id="269" r:id="rId9"/>
    <p:sldId id="286" r:id="rId10"/>
    <p:sldId id="275" r:id="rId11"/>
    <p:sldId id="263" r:id="rId12"/>
    <p:sldId id="262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Krog Larsen" userId="67ea5cd8-519d-4af1-a49a-17e0eb3765b3" providerId="ADAL" clId="{A88BDB0C-3886-4F99-9F2C-1D30219B41BB}"/>
    <pc:docChg chg="modSld">
      <pc:chgData name="Kim Krog Larsen" userId="67ea5cd8-519d-4af1-a49a-17e0eb3765b3" providerId="ADAL" clId="{A88BDB0C-3886-4F99-9F2C-1D30219B41BB}" dt="2025-10-10T06:21:35.506" v="10" actId="20577"/>
      <pc:docMkLst>
        <pc:docMk/>
      </pc:docMkLst>
      <pc:sldChg chg="modSp mod">
        <pc:chgData name="Kim Krog Larsen" userId="67ea5cd8-519d-4af1-a49a-17e0eb3765b3" providerId="ADAL" clId="{A88BDB0C-3886-4F99-9F2C-1D30219B41BB}" dt="2025-10-10T06:21:35.506" v="10" actId="20577"/>
        <pc:sldMkLst>
          <pc:docMk/>
          <pc:sldMk cId="3429436989" sldId="256"/>
        </pc:sldMkLst>
        <pc:spChg chg="mod">
          <ac:chgData name="Kim Krog Larsen" userId="67ea5cd8-519d-4af1-a49a-17e0eb3765b3" providerId="ADAL" clId="{A88BDB0C-3886-4F99-9F2C-1D30219B41BB}" dt="2025-10-10T06:21:35.506" v="10" actId="20577"/>
          <ac:spMkLst>
            <pc:docMk/>
            <pc:sldMk cId="3429436989" sldId="256"/>
            <ac:spMk id="3" creationId="{B91C5050-4D35-424E-843D-BBED596C2E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97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3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76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78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134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683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85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66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20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596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68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0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1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37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50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54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B314-B460-4EC6-BD50-5D9AE05907E2}" type="datetimeFigureOut">
              <a:rPr lang="da-DK" smtClean="0"/>
              <a:t>10-10-2025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164BC-0F67-40DF-9223-E5A29ED24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5713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Lgk2eM7p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1F235-8B8D-4C5B-BCFB-5C32CF556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Kystprocessor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91C5050-4D35-424E-843D-BBED596C2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3 </a:t>
            </a:r>
            <a:r>
              <a:rPr lang="da-DK" dirty="0" err="1"/>
              <a:t>Ng</a:t>
            </a:r>
            <a:endParaRPr lang="da-DK" dirty="0"/>
          </a:p>
          <a:p>
            <a:r>
              <a:rPr lang="da-DK" dirty="0"/>
              <a:t>10. </a:t>
            </a:r>
            <a:r>
              <a:rPr lang="da-DK"/>
              <a:t>oktober 2025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943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568E481-B68B-4E9F-8A07-9899E689E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Skagen Odde</a:t>
            </a:r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6DD4C3F8-AEFE-4704-B647-4A3DE2AE20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2060575"/>
            <a:ext cx="2043112" cy="36004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>
            <a:extLst>
              <a:ext uri="{FF2B5EF4-FFF2-40B4-BE49-F238E27FC236}">
                <a16:creationId xmlns:a16="http://schemas.microsoft.com/office/drawing/2014/main" id="{CABF4D88-57E2-4D53-868D-5BFDF6CF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2133601"/>
            <a:ext cx="19716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0" name="Picture 6">
            <a:extLst>
              <a:ext uri="{FF2B5EF4-FFF2-40B4-BE49-F238E27FC236}">
                <a16:creationId xmlns:a16="http://schemas.microsoft.com/office/drawing/2014/main" id="{BC05B121-7709-4502-B218-4A644963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2133601"/>
            <a:ext cx="19716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9EEF7-D7D9-451D-A5E8-B96D7801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2869895"/>
            <a:ext cx="10435472" cy="1090788"/>
          </a:xfrm>
        </p:spPr>
        <p:txBody>
          <a:bodyPr/>
          <a:lstStyle/>
          <a:p>
            <a:r>
              <a:rPr lang="da-DK" dirty="0"/>
              <a:t>Hvad kan der gøres for at sikre de danske kyster?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9528F4-AF87-4A8E-B24E-8E864458C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a-DK" dirty="0"/>
              <a:t>Passive og aktive former for kystsikring</a:t>
            </a:r>
          </a:p>
        </p:txBody>
      </p:sp>
    </p:spTree>
    <p:extLst>
      <p:ext uri="{BB962C8B-B14F-4D97-AF65-F5344CB8AC3E}">
        <p14:creationId xmlns:p14="http://schemas.microsoft.com/office/powerpoint/2010/main" val="297342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9451975-E9BD-45FA-B24F-774B4C148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70" y="-130308"/>
            <a:ext cx="6332318" cy="46740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B0E0E3-B400-4944-9FA1-879ED3ED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CDD74D-2B8A-43E6-BC76-CE5D6F080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920" y="4654284"/>
            <a:ext cx="9613859" cy="1258684"/>
          </a:xfrm>
        </p:spPr>
        <p:txBody>
          <a:bodyPr>
            <a:noAutofit/>
          </a:bodyPr>
          <a:lstStyle/>
          <a:p>
            <a:r>
              <a:rPr lang="da-DK" sz="3200" dirty="0"/>
              <a:t>Høfder </a:t>
            </a:r>
          </a:p>
          <a:p>
            <a:r>
              <a:rPr lang="da-DK" sz="3200" dirty="0"/>
              <a:t>De bremser materialetransporten. Passiv</a:t>
            </a:r>
          </a:p>
        </p:txBody>
      </p:sp>
    </p:spTree>
    <p:extLst>
      <p:ext uri="{BB962C8B-B14F-4D97-AF65-F5344CB8AC3E}">
        <p14:creationId xmlns:p14="http://schemas.microsoft.com/office/powerpoint/2010/main" val="403963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32793D9-B7AA-4858-94F8-018C59DDE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89" y="94268"/>
            <a:ext cx="6388444" cy="44683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B0E0E3-B400-4944-9FA1-879ED3ED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223098"/>
            <a:ext cx="9737999" cy="35927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CDD74D-2B8A-43E6-BC76-CE5D6F080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920" y="4654284"/>
            <a:ext cx="9613859" cy="1258684"/>
          </a:xfrm>
        </p:spPr>
        <p:txBody>
          <a:bodyPr>
            <a:noAutofit/>
          </a:bodyPr>
          <a:lstStyle/>
          <a:p>
            <a:r>
              <a:rPr lang="da-DK" sz="3200" dirty="0"/>
              <a:t>Bølgebrydere</a:t>
            </a:r>
          </a:p>
          <a:p>
            <a:r>
              <a:rPr lang="da-DK" sz="3200" dirty="0"/>
              <a:t>Bremser noget af bølgeenergien og bremser delvist transporten. Passiv</a:t>
            </a:r>
          </a:p>
        </p:txBody>
      </p:sp>
    </p:spTree>
    <p:extLst>
      <p:ext uri="{BB962C8B-B14F-4D97-AF65-F5344CB8AC3E}">
        <p14:creationId xmlns:p14="http://schemas.microsoft.com/office/powerpoint/2010/main" val="176365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0E0E3-B400-4944-9FA1-879ED3ED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223098"/>
            <a:ext cx="9737999" cy="35927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CDD74D-2B8A-43E6-BC76-CE5D6F080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920" y="4654284"/>
            <a:ext cx="9613859" cy="1258684"/>
          </a:xfrm>
        </p:spPr>
        <p:txBody>
          <a:bodyPr>
            <a:noAutofit/>
          </a:bodyPr>
          <a:lstStyle/>
          <a:p>
            <a:r>
              <a:rPr lang="da-DK" sz="3200" dirty="0"/>
              <a:t>Skråningsbeskyttelse</a:t>
            </a:r>
          </a:p>
          <a:p>
            <a:r>
              <a:rPr lang="da-DK" sz="3200" dirty="0"/>
              <a:t>Skråningen sikres, stranden forsvinder. Passiv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EE76AF3-1C01-4D3F-B5FC-93DFE915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08" y="-8960"/>
            <a:ext cx="6674178" cy="45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5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0E0E3-B400-4944-9FA1-879ED3ED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223098"/>
            <a:ext cx="9737999" cy="35927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CDD74D-2B8A-43E6-BC76-CE5D6F080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920" y="4654284"/>
            <a:ext cx="9962540" cy="1258684"/>
          </a:xfrm>
        </p:spPr>
        <p:txBody>
          <a:bodyPr>
            <a:noAutofit/>
          </a:bodyPr>
          <a:lstStyle/>
          <a:p>
            <a:r>
              <a:rPr lang="da-DK" sz="3200" dirty="0"/>
              <a:t>Sandfodring (kan foretages på stranden eller i havet)</a:t>
            </a:r>
          </a:p>
          <a:p>
            <a:r>
              <a:rPr lang="da-DK" sz="3200"/>
              <a:t>Kompenserer </a:t>
            </a:r>
            <a:r>
              <a:rPr lang="da-DK" sz="3200" dirty="0"/>
              <a:t>for erosionen. Aktiv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9FF162-8003-4D74-BAF7-34CC7590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87" y="65988"/>
            <a:ext cx="7246963" cy="43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2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9EEF7-D7D9-451D-A5E8-B96D7801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2869895"/>
            <a:ext cx="10435472" cy="1090788"/>
          </a:xfrm>
        </p:spPr>
        <p:txBody>
          <a:bodyPr/>
          <a:lstStyle/>
          <a:p>
            <a:r>
              <a:rPr lang="da-DK" dirty="0"/>
              <a:t>Hvorfor skal de danske kyster sikres?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9528F4-AF87-4A8E-B24E-8E864458C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AFB9E4-651A-4E83-8ADC-C1C308D38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63" y="3866028"/>
            <a:ext cx="5511145" cy="287413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67159BE-F1C0-4865-BCEC-9B63E0BC15BE}"/>
              </a:ext>
            </a:extLst>
          </p:cNvPr>
          <p:cNvSpPr txBox="1"/>
          <p:nvPr/>
        </p:nvSpPr>
        <p:spPr>
          <a:xfrm>
            <a:off x="1451113" y="616226"/>
            <a:ext cx="723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https://www.youtube.com/watch?v=dbLgk2eM7pM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964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CB0C7-B2B9-4B33-880F-72FB3F20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0EA425B-DF60-4F66-A61C-7B13BF56C4E0}"/>
              </a:ext>
            </a:extLst>
          </p:cNvPr>
          <p:cNvSpPr txBox="1"/>
          <p:nvPr/>
        </p:nvSpPr>
        <p:spPr>
          <a:xfrm>
            <a:off x="848412" y="1949403"/>
            <a:ext cx="944577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Redegør for Nordjyllands udvikling siden sidste istid (Weichsel).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Udpeg de steder ved den nordjyske vestkyst, hvor erosionen er/vil være størst. Anvend satellitbilleder fra Google Earth.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Undersøg om der på strækningen er særlige forhold, der gør sikringen ekstra vigtig. Kulturarv/naturarv.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Giv et kvalificeret bud på hvordan der skal kystsikres på de givne områder.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10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59D42-D3B1-4E91-BC8E-46AB977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Udfordringer ved kysten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6AFA74-CCBF-4B40-AA43-F287BF4E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10782672" cy="2479714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OVERSVØMMELSER</a:t>
            </a:r>
          </a:p>
          <a:p>
            <a:pPr algn="ctr"/>
            <a:r>
              <a:rPr lang="da-DK" dirty="0"/>
              <a:t>Årsager:</a:t>
            </a:r>
          </a:p>
          <a:p>
            <a:pPr algn="ctr"/>
            <a:r>
              <a:rPr lang="da-DK" dirty="0"/>
              <a:t>Klimaforandringer</a:t>
            </a:r>
          </a:p>
          <a:p>
            <a:pPr algn="ctr"/>
            <a:r>
              <a:rPr lang="da-DK" dirty="0"/>
              <a:t>Voldsomt vejr</a:t>
            </a:r>
          </a:p>
          <a:p>
            <a:pPr algn="ctr"/>
            <a:r>
              <a:rPr lang="da-DK" dirty="0"/>
              <a:t>Flere mennesker der bor ved kysten</a:t>
            </a:r>
          </a:p>
          <a:p>
            <a:pPr algn="ctr"/>
            <a:r>
              <a:rPr lang="da-DK" dirty="0"/>
              <a:t>Dæmninger/diger der ikke holder tæt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2A23B4F-9A5D-47FC-91C4-6190D15C5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51" y="68885"/>
            <a:ext cx="7315200" cy="26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59D42-D3B1-4E91-BC8E-46AB977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OVERSVØMMELSER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6AFA74-CCBF-4B40-AA43-F287BF4E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10782672" cy="2479714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Muligheder for at begrænse skaderne:</a:t>
            </a:r>
          </a:p>
          <a:p>
            <a:pPr algn="ctr"/>
            <a:r>
              <a:rPr lang="da-DK" dirty="0"/>
              <a:t>Bygge flere, bedre og større diger</a:t>
            </a:r>
          </a:p>
          <a:p>
            <a:pPr algn="ctr"/>
            <a:r>
              <a:rPr lang="da-DK" dirty="0"/>
              <a:t>Flytte beboelser længere ind i landet</a:t>
            </a:r>
          </a:p>
          <a:p>
            <a:pPr algn="ctr"/>
            <a:r>
              <a:rPr lang="da-DK" dirty="0"/>
              <a:t>Bremse klimaændringer (lang sigte)</a:t>
            </a:r>
          </a:p>
          <a:p>
            <a:pPr algn="ctr"/>
            <a:r>
              <a:rPr lang="da-DK" dirty="0"/>
              <a:t>Acceptere oversvømmelserne, men tilpasse bebyggelserne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AC9F438-F3BB-46D1-A846-D6D524A81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68" y="28280"/>
            <a:ext cx="6538972" cy="26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CB0C7-B2B9-4B33-880F-72FB3F20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Udfordringerne ved de danske kyster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0EA425B-DF60-4F66-A61C-7B13BF56C4E0}"/>
              </a:ext>
            </a:extLst>
          </p:cNvPr>
          <p:cNvSpPr txBox="1"/>
          <p:nvPr/>
        </p:nvSpPr>
        <p:spPr>
          <a:xfrm>
            <a:off x="1084082" y="2488676"/>
            <a:ext cx="92101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Bølgerne eroderer kysterne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Hvilke kyster er hårdest ramt?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Den jyske vestkyst, men også den nordlige kyst på Sjælland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Hvorfor?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Længden på det frie stræk, havdybde og vindretning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0E10155-137F-47A7-AFD5-A24B706A0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57" y="4471103"/>
            <a:ext cx="3603544" cy="23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5C26F-C060-4880-AEA9-D2705A0C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629"/>
            <a:ext cx="3349375" cy="1422640"/>
          </a:xfrm>
        </p:spPr>
        <p:txBody>
          <a:bodyPr>
            <a:normAutofit/>
          </a:bodyPr>
          <a:lstStyle/>
          <a:p>
            <a:r>
              <a:rPr lang="da-DK" dirty="0"/>
              <a:t>En bølge rammer kysten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C92D06A-CCC1-421B-901F-86F3E5A3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324" y="2281381"/>
            <a:ext cx="9121352" cy="332061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FF78D26-11D4-46C1-955A-4EE697AE4C05}"/>
              </a:ext>
            </a:extLst>
          </p:cNvPr>
          <p:cNvSpPr/>
          <p:nvPr/>
        </p:nvSpPr>
        <p:spPr>
          <a:xfrm>
            <a:off x="1631504" y="5373216"/>
            <a:ext cx="2664296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Bølgens kræfter påvirker i en dybde der er ½ gange bølgelængden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982C02D-9A44-458C-8329-8EEFAB2D437E}"/>
              </a:ext>
            </a:extLst>
          </p:cNvPr>
          <p:cNvSpPr/>
          <p:nvPr/>
        </p:nvSpPr>
        <p:spPr>
          <a:xfrm>
            <a:off x="4799856" y="2132856"/>
            <a:ext cx="30243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Bølgelængden er afstanden fra bølgetop til bølgetop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67C5796D-36ED-4D74-80BC-EDACFB0B435D}"/>
              </a:ext>
            </a:extLst>
          </p:cNvPr>
          <p:cNvCxnSpPr/>
          <p:nvPr/>
        </p:nvCxnSpPr>
        <p:spPr>
          <a:xfrm flipH="1">
            <a:off x="4943872" y="2780928"/>
            <a:ext cx="1440160" cy="494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03F083B-A0E5-4A44-9D3E-03F4F59122AE}"/>
              </a:ext>
            </a:extLst>
          </p:cNvPr>
          <p:cNvCxnSpPr>
            <a:cxnSpLocks/>
          </p:cNvCxnSpPr>
          <p:nvPr/>
        </p:nvCxnSpPr>
        <p:spPr>
          <a:xfrm flipH="1">
            <a:off x="2783632" y="2780928"/>
            <a:ext cx="275356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D1EEB888-867D-490C-8E62-853C1BB654CC}"/>
              </a:ext>
            </a:extLst>
          </p:cNvPr>
          <p:cNvSpPr/>
          <p:nvPr/>
        </p:nvSpPr>
        <p:spPr>
          <a:xfrm>
            <a:off x="4380656" y="5717126"/>
            <a:ext cx="3816424" cy="113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Dvs</a:t>
            </a:r>
            <a:r>
              <a:rPr lang="da-DK" dirty="0"/>
              <a:t>: ved en bølgelængde på 10 m, påvirkes havbunden når der er 5 m dybt eller mindre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DC5EF96-6F1A-4B82-906D-8E9572BB6F1D}"/>
              </a:ext>
            </a:extLst>
          </p:cNvPr>
          <p:cNvSpPr/>
          <p:nvPr/>
        </p:nvSpPr>
        <p:spPr>
          <a:xfrm>
            <a:off x="8256240" y="5601994"/>
            <a:ext cx="2363416" cy="1254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Havbunden påvirkes = </a:t>
            </a:r>
          </a:p>
          <a:p>
            <a:pPr algn="ctr"/>
            <a:r>
              <a:rPr lang="da-DK" dirty="0"/>
              <a:t>erosion, transport og aflejring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81E7525E-8815-A090-D2F0-CA399ED1B3C7}"/>
              </a:ext>
            </a:extLst>
          </p:cNvPr>
          <p:cNvSpPr/>
          <p:nvPr/>
        </p:nvSpPr>
        <p:spPr>
          <a:xfrm>
            <a:off x="7294880" y="142240"/>
            <a:ext cx="4897120" cy="1737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dirty="0"/>
              <a:t>Hvor meget (vindstyrke)</a:t>
            </a:r>
          </a:p>
          <a:p>
            <a:r>
              <a:rPr lang="da-DK" sz="2400" dirty="0"/>
              <a:t>Hvor længe (varighed)</a:t>
            </a:r>
          </a:p>
          <a:p>
            <a:r>
              <a:rPr lang="da-DK" sz="2400" dirty="0"/>
              <a:t>Hvor dybt (havdybde)</a:t>
            </a:r>
          </a:p>
          <a:p>
            <a:r>
              <a:rPr lang="da-DK" sz="2400" dirty="0"/>
              <a:t>Hvor langt (det frie stræk)</a:t>
            </a:r>
          </a:p>
        </p:txBody>
      </p:sp>
    </p:spTree>
    <p:extLst>
      <p:ext uri="{BB962C8B-B14F-4D97-AF65-F5344CB8AC3E}">
        <p14:creationId xmlns:p14="http://schemas.microsoft.com/office/powerpoint/2010/main" val="8901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F4A4616-050C-400D-A8D1-ED82B3817053}"/>
              </a:ext>
            </a:extLst>
          </p:cNvPr>
          <p:cNvSpPr txBox="1"/>
          <p:nvPr/>
        </p:nvSpPr>
        <p:spPr>
          <a:xfrm>
            <a:off x="490194" y="1310326"/>
            <a:ext cx="1030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Udfordringer ved de danske kyster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BC7500C-D6E1-4ABC-AE1A-9B3D8183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07" y="65988"/>
            <a:ext cx="5005633" cy="671188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FA133B7-7A21-4106-BF05-C8C49BA0734B}"/>
              </a:ext>
            </a:extLst>
          </p:cNvPr>
          <p:cNvSpPr txBox="1"/>
          <p:nvPr/>
        </p:nvSpPr>
        <p:spPr>
          <a:xfrm>
            <a:off x="1140643" y="2714920"/>
            <a:ext cx="333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Forventet 2065</a:t>
            </a:r>
          </a:p>
        </p:txBody>
      </p:sp>
    </p:spTree>
    <p:extLst>
      <p:ext uri="{BB962C8B-B14F-4D97-AF65-F5344CB8AC3E}">
        <p14:creationId xmlns:p14="http://schemas.microsoft.com/office/powerpoint/2010/main" val="313694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F4A4616-050C-400D-A8D1-ED82B3817053}"/>
              </a:ext>
            </a:extLst>
          </p:cNvPr>
          <p:cNvSpPr txBox="1"/>
          <p:nvPr/>
        </p:nvSpPr>
        <p:spPr>
          <a:xfrm>
            <a:off x="490194" y="1310326"/>
            <a:ext cx="1030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Udfordringer ved de danske kyster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BB74C1B-D290-4702-BA36-02AB383E1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22" y="78277"/>
            <a:ext cx="4920792" cy="673836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CBE90A4-A2F8-4476-878F-974F26D88E73}"/>
              </a:ext>
            </a:extLst>
          </p:cNvPr>
          <p:cNvSpPr txBox="1"/>
          <p:nvPr/>
        </p:nvSpPr>
        <p:spPr>
          <a:xfrm>
            <a:off x="1348033" y="2780907"/>
            <a:ext cx="248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Forventet 2115</a:t>
            </a:r>
          </a:p>
        </p:txBody>
      </p:sp>
    </p:spTree>
    <p:extLst>
      <p:ext uri="{BB962C8B-B14F-4D97-AF65-F5344CB8AC3E}">
        <p14:creationId xmlns:p14="http://schemas.microsoft.com/office/powerpoint/2010/main" val="248275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70604BA-D382-4B6E-BDD5-5EF256226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0"/>
            <a:ext cx="6849129" cy="68580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902A1E2-B958-4396-9EF0-0635352BF777}"/>
              </a:ext>
            </a:extLst>
          </p:cNvPr>
          <p:cNvSpPr txBox="1"/>
          <p:nvPr/>
        </p:nvSpPr>
        <p:spPr>
          <a:xfrm>
            <a:off x="237067" y="2353733"/>
            <a:ext cx="2191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Ved 30m!</a:t>
            </a:r>
          </a:p>
          <a:p>
            <a:r>
              <a:rPr lang="da-DK" dirty="0"/>
              <a:t>Forventer måske 1m de næste 50 år</a:t>
            </a:r>
          </a:p>
          <a:p>
            <a:endParaRPr lang="da-DK" dirty="0"/>
          </a:p>
          <a:p>
            <a:r>
              <a:rPr lang="da-DK" sz="1000" dirty="0"/>
              <a:t>Kilde: EB</a:t>
            </a:r>
          </a:p>
          <a:p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74738D8-0AAD-461A-AC58-A80C88C48E07}"/>
              </a:ext>
            </a:extLst>
          </p:cNvPr>
          <p:cNvSpPr/>
          <p:nvPr/>
        </p:nvSpPr>
        <p:spPr>
          <a:xfrm>
            <a:off x="0" y="5654159"/>
            <a:ext cx="2547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Temperaturen stiger = </a:t>
            </a:r>
          </a:p>
          <a:p>
            <a:r>
              <a:rPr lang="da-DK" dirty="0"/>
              <a:t>Vandstanden stiger</a:t>
            </a:r>
          </a:p>
        </p:txBody>
      </p:sp>
    </p:spTree>
    <p:extLst>
      <p:ext uri="{BB962C8B-B14F-4D97-AF65-F5344CB8AC3E}">
        <p14:creationId xmlns:p14="http://schemas.microsoft.com/office/powerpoint/2010/main" val="43304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92EBC3-ACFB-0A76-F176-9A8D95D8C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736" y="0"/>
            <a:ext cx="4986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E55E86-FB0B-9588-6642-B1730580A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75F6169-E331-921C-887C-3D97F163E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53797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775</TotalTime>
  <Words>346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Berlin</vt:lpstr>
      <vt:lpstr>Kystprocessor</vt:lpstr>
      <vt:lpstr>Udfordringer ved kysten</vt:lpstr>
      <vt:lpstr>OVERSVØMMELSER </vt:lpstr>
      <vt:lpstr>Udfordringerne ved de danske kyster</vt:lpstr>
      <vt:lpstr>En bølge rammer kysten</vt:lpstr>
      <vt:lpstr>PowerPoint-præsentation</vt:lpstr>
      <vt:lpstr>PowerPoint-præsentation</vt:lpstr>
      <vt:lpstr>PowerPoint-præsentation</vt:lpstr>
      <vt:lpstr>PowerPoint-præsentation</vt:lpstr>
      <vt:lpstr>Skagen Odde</vt:lpstr>
      <vt:lpstr>Hvad kan der gøres for at sikre de danske kyster?</vt:lpstr>
      <vt:lpstr>PowerPoint-præsentation</vt:lpstr>
      <vt:lpstr>PowerPoint-præsentation</vt:lpstr>
      <vt:lpstr>PowerPoint-præsentation</vt:lpstr>
      <vt:lpstr>PowerPoint-præsentation</vt:lpstr>
      <vt:lpstr>Hvorfor skal de danske kyster sikres?</vt:lpstr>
      <vt:lpstr>Opgave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Kystsikring</dc:title>
  <dc:creator>Kim Larsen</dc:creator>
  <cp:lastModifiedBy>Kim Krog Larsen</cp:lastModifiedBy>
  <cp:revision>17</cp:revision>
  <dcterms:created xsi:type="dcterms:W3CDTF">2018-11-19T20:54:01Z</dcterms:created>
  <dcterms:modified xsi:type="dcterms:W3CDTF">2025-10-10T06:21:36Z</dcterms:modified>
</cp:coreProperties>
</file>