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9" r:id="rId4"/>
    <p:sldId id="262" r:id="rId5"/>
    <p:sldId id="263" r:id="rId6"/>
    <p:sldId id="271" r:id="rId7"/>
    <p:sldId id="275" r:id="rId8"/>
    <p:sldId id="274" r:id="rId9"/>
    <p:sldId id="276" r:id="rId10"/>
    <p:sldId id="272" r:id="rId11"/>
    <p:sldId id="260" r:id="rId12"/>
    <p:sldId id="265" r:id="rId13"/>
    <p:sldId id="266" r:id="rId14"/>
    <p:sldId id="270" r:id="rId15"/>
    <p:sldId id="267" r:id="rId16"/>
    <p:sldId id="261"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701EC-A520-479E-B1E9-37D38A876671}" v="20" dt="2025-10-27T14:28:0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p:cViewPr varScale="1">
        <p:scale>
          <a:sx n="61" d="100"/>
          <a:sy n="61" d="100"/>
        </p:scale>
        <p:origin x="60"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ofie Rechnagel Szulevicz" userId="450c8908-af96-4f66-8233-dc13ec215ea4" providerId="ADAL" clId="{3AC701EC-A520-479E-B1E9-37D38A876671}"/>
    <pc:docChg chg="undo custSel addSld delSld modSld sldOrd">
      <pc:chgData name="Anne Sofie Rechnagel Szulevicz" userId="450c8908-af96-4f66-8233-dc13ec215ea4" providerId="ADAL" clId="{3AC701EC-A520-479E-B1E9-37D38A876671}" dt="2024-10-28T07:44:38.259" v="1032" actId="20577"/>
      <pc:docMkLst>
        <pc:docMk/>
      </pc:docMkLst>
      <pc:sldChg chg="addSp delSp modSp mod setBg addAnim delAnim delDesignElem">
        <pc:chgData name="Anne Sofie Rechnagel Szulevicz" userId="450c8908-af96-4f66-8233-dc13ec215ea4" providerId="ADAL" clId="{3AC701EC-A520-479E-B1E9-37D38A876671}" dt="2024-09-27T12:15:47.385" v="190"/>
        <pc:sldMkLst>
          <pc:docMk/>
          <pc:sldMk cId="3658378798" sldId="256"/>
        </pc:sldMkLst>
      </pc:sldChg>
      <pc:sldChg chg="addSp delSp modSp mod setBg delDesignElem">
        <pc:chgData name="Anne Sofie Rechnagel Szulevicz" userId="450c8908-af96-4f66-8233-dc13ec215ea4" providerId="ADAL" clId="{3AC701EC-A520-479E-B1E9-37D38A876671}" dt="2024-09-27T12:26:42.220" v="719" actId="27636"/>
        <pc:sldMkLst>
          <pc:docMk/>
          <pc:sldMk cId="3040371872" sldId="257"/>
        </pc:sldMkLst>
      </pc:sldChg>
      <pc:sldChg chg="addSp delSp modSp mod ord modClrScheme chgLayout">
        <pc:chgData name="Anne Sofie Rechnagel Szulevicz" userId="450c8908-af96-4f66-8233-dc13ec215ea4" providerId="ADAL" clId="{3AC701EC-A520-479E-B1E9-37D38A876671}" dt="2024-09-27T12:36:04.173" v="802"/>
        <pc:sldMkLst>
          <pc:docMk/>
          <pc:sldMk cId="2306252520" sldId="259"/>
        </pc:sldMkLst>
      </pc:sldChg>
      <pc:sldChg chg="addSp modSp mod setBg setClrOvrMap">
        <pc:chgData name="Anne Sofie Rechnagel Szulevicz" userId="450c8908-af96-4f66-8233-dc13ec215ea4" providerId="ADAL" clId="{3AC701EC-A520-479E-B1E9-37D38A876671}" dt="2024-09-27T12:41:58.291" v="949" actId="26606"/>
        <pc:sldMkLst>
          <pc:docMk/>
          <pc:sldMk cId="1061918810" sldId="260"/>
        </pc:sldMkLst>
      </pc:sldChg>
      <pc:sldChg chg="add">
        <pc:chgData name="Anne Sofie Rechnagel Szulevicz" userId="450c8908-af96-4f66-8233-dc13ec215ea4" providerId="ADAL" clId="{3AC701EC-A520-479E-B1E9-37D38A876671}" dt="2024-09-27T12:30:13.449" v="761"/>
        <pc:sldMkLst>
          <pc:docMk/>
          <pc:sldMk cId="3953482978" sldId="261"/>
        </pc:sldMkLst>
      </pc:sldChg>
      <pc:sldChg chg="modSp mod">
        <pc:chgData name="Anne Sofie Rechnagel Szulevicz" userId="450c8908-af96-4f66-8233-dc13ec215ea4" providerId="ADAL" clId="{3AC701EC-A520-479E-B1E9-37D38A876671}" dt="2024-09-27T12:25:58.863" v="717" actId="14100"/>
        <pc:sldMkLst>
          <pc:docMk/>
          <pc:sldMk cId="2506461922" sldId="262"/>
        </pc:sldMkLst>
      </pc:sldChg>
      <pc:sldChg chg="modSp mod">
        <pc:chgData name="Anne Sofie Rechnagel Szulevicz" userId="450c8908-af96-4f66-8233-dc13ec215ea4" providerId="ADAL" clId="{3AC701EC-A520-479E-B1E9-37D38A876671}" dt="2024-09-27T12:36:21.885" v="816" actId="20577"/>
        <pc:sldMkLst>
          <pc:docMk/>
          <pc:sldMk cId="814307995" sldId="263"/>
        </pc:sldMkLst>
      </pc:sldChg>
      <pc:sldChg chg="addSp modSp mod ord setBg setClrOvrMap">
        <pc:chgData name="Anne Sofie Rechnagel Szulevicz" userId="450c8908-af96-4f66-8233-dc13ec215ea4" providerId="ADAL" clId="{3AC701EC-A520-479E-B1E9-37D38A876671}" dt="2024-09-27T12:42:20.263" v="952"/>
        <pc:sldMkLst>
          <pc:docMk/>
          <pc:sldMk cId="2721357424" sldId="264"/>
        </pc:sldMkLst>
      </pc:sldChg>
      <pc:sldChg chg="modSp mod">
        <pc:chgData name="Anne Sofie Rechnagel Szulevicz" userId="450c8908-af96-4f66-8233-dc13ec215ea4" providerId="ADAL" clId="{3AC701EC-A520-479E-B1E9-37D38A876671}" dt="2024-10-28T07:44:38.259" v="1032" actId="20577"/>
        <pc:sldMkLst>
          <pc:docMk/>
          <pc:sldMk cId="501550281" sldId="265"/>
        </pc:sldMkLst>
      </pc:sldChg>
      <pc:sldChg chg="modSp mod">
        <pc:chgData name="Anne Sofie Rechnagel Szulevicz" userId="450c8908-af96-4f66-8233-dc13ec215ea4" providerId="ADAL" clId="{3AC701EC-A520-479E-B1E9-37D38A876671}" dt="2024-10-28T07:40:30.383" v="953" actId="313"/>
        <pc:sldMkLst>
          <pc:docMk/>
          <pc:sldMk cId="3615499360" sldId="266"/>
        </pc:sldMkLst>
      </pc:sldChg>
      <pc:sldChg chg="modSp mod">
        <pc:chgData name="Anne Sofie Rechnagel Szulevicz" userId="450c8908-af96-4f66-8233-dc13ec215ea4" providerId="ADAL" clId="{3AC701EC-A520-479E-B1E9-37D38A876671}" dt="2024-10-28T07:42:10.151" v="981" actId="20577"/>
        <pc:sldMkLst>
          <pc:docMk/>
          <pc:sldMk cId="18177625" sldId="267"/>
        </pc:sldMkLst>
      </pc:sldChg>
      <pc:sldChg chg="modSp del mod">
        <pc:chgData name="Anne Sofie Rechnagel Szulevicz" userId="450c8908-af96-4f66-8233-dc13ec215ea4" providerId="ADAL" clId="{3AC701EC-A520-479E-B1E9-37D38A876671}" dt="2024-09-27T12:32:09.229" v="764" actId="2696"/>
        <pc:sldMkLst>
          <pc:docMk/>
          <pc:sldMk cId="169476580" sldId="269"/>
        </pc:sldMkLst>
      </pc:sldChg>
      <pc:sldChg chg="addSp delSp modSp add mod setBg modClrScheme chgLayout">
        <pc:chgData name="Anne Sofie Rechnagel Szulevicz" userId="450c8908-af96-4f66-8233-dc13ec215ea4" providerId="ADAL" clId="{3AC701EC-A520-479E-B1E9-37D38A876671}" dt="2024-09-27T12:34:59.416" v="800" actId="255"/>
        <pc:sldMkLst>
          <pc:docMk/>
          <pc:sldMk cId="2269392055" sldId="270"/>
        </pc:sldMkLst>
      </pc:sldChg>
      <pc:sldChg chg="addSp delSp modSp new mod setBg">
        <pc:chgData name="Anne Sofie Rechnagel Szulevicz" userId="450c8908-af96-4f66-8233-dc13ec215ea4" providerId="ADAL" clId="{3AC701EC-A520-479E-B1E9-37D38A876671}" dt="2024-09-27T12:38:26.881" v="890" actId="26606"/>
        <pc:sldMkLst>
          <pc:docMk/>
          <pc:sldMk cId="15343999" sldId="271"/>
        </pc:sldMkLst>
      </pc:sldChg>
      <pc:sldChg chg="addSp delSp modSp new mod setBg">
        <pc:chgData name="Anne Sofie Rechnagel Szulevicz" userId="450c8908-af96-4f66-8233-dc13ec215ea4" providerId="ADAL" clId="{3AC701EC-A520-479E-B1E9-37D38A876671}" dt="2024-09-27T12:41:43.330" v="946" actId="20577"/>
        <pc:sldMkLst>
          <pc:docMk/>
          <pc:sldMk cId="2690527075" sldId="272"/>
        </pc:sldMkLst>
      </pc:sldChg>
    </pc:docChg>
  </pc:docChgLst>
  <pc:docChgLst>
    <pc:chgData name="Anne Sofie Rechnagel Szulevicz" userId="450c8908-af96-4f66-8233-dc13ec215ea4" providerId="ADAL" clId="{CF60006B-235F-4DE8-9252-98A73F0CCE4A}"/>
    <pc:docChg chg="undo custSel addSld delSld modSld sldOrd">
      <pc:chgData name="Anne Sofie Rechnagel Szulevicz" userId="450c8908-af96-4f66-8233-dc13ec215ea4" providerId="ADAL" clId="{CF60006B-235F-4DE8-9252-98A73F0CCE4A}" dt="2025-10-27T14:30:57.189" v="80" actId="27636"/>
      <pc:docMkLst>
        <pc:docMk/>
      </pc:docMkLst>
      <pc:sldChg chg="ord">
        <pc:chgData name="Anne Sofie Rechnagel Szulevicz" userId="450c8908-af96-4f66-8233-dc13ec215ea4" providerId="ADAL" clId="{CF60006B-235F-4DE8-9252-98A73F0CCE4A}" dt="2025-10-27T13:52:21.216" v="3"/>
        <pc:sldMkLst>
          <pc:docMk/>
          <pc:sldMk cId="3658378798" sldId="256"/>
        </pc:sldMkLst>
      </pc:sldChg>
      <pc:sldChg chg="ord">
        <pc:chgData name="Anne Sofie Rechnagel Szulevicz" userId="450c8908-af96-4f66-8233-dc13ec215ea4" providerId="ADAL" clId="{CF60006B-235F-4DE8-9252-98A73F0CCE4A}" dt="2025-10-27T13:52:18.480" v="1"/>
        <pc:sldMkLst>
          <pc:docMk/>
          <pc:sldMk cId="3040371872" sldId="257"/>
        </pc:sldMkLst>
      </pc:sldChg>
      <pc:sldChg chg="addSp modSp mod setBg modClrScheme chgLayout">
        <pc:chgData name="Anne Sofie Rechnagel Szulevicz" userId="450c8908-af96-4f66-8233-dc13ec215ea4" providerId="ADAL" clId="{CF60006B-235F-4DE8-9252-98A73F0CCE4A}" dt="2025-10-27T14:20:30.140" v="21" actId="26606"/>
        <pc:sldMkLst>
          <pc:docMk/>
          <pc:sldMk cId="814307995" sldId="263"/>
        </pc:sldMkLst>
        <pc:spChg chg="mod ord">
          <ac:chgData name="Anne Sofie Rechnagel Szulevicz" userId="450c8908-af96-4f66-8233-dc13ec215ea4" providerId="ADAL" clId="{CF60006B-235F-4DE8-9252-98A73F0CCE4A}" dt="2025-10-27T14:20:30.140" v="21" actId="26606"/>
          <ac:spMkLst>
            <pc:docMk/>
            <pc:sldMk cId="814307995" sldId="263"/>
            <ac:spMk id="2" creationId="{43970739-CE4D-B938-F207-E02257111CA4}"/>
          </ac:spMkLst>
        </pc:spChg>
        <pc:spChg chg="mod ord">
          <ac:chgData name="Anne Sofie Rechnagel Szulevicz" userId="450c8908-af96-4f66-8233-dc13ec215ea4" providerId="ADAL" clId="{CF60006B-235F-4DE8-9252-98A73F0CCE4A}" dt="2025-10-27T14:20:30.140" v="21" actId="26606"/>
          <ac:spMkLst>
            <pc:docMk/>
            <pc:sldMk cId="814307995" sldId="263"/>
            <ac:spMk id="3" creationId="{FD300155-6FE5-90B6-8F76-DF8286DEF404}"/>
          </ac:spMkLst>
        </pc:spChg>
        <pc:spChg chg="add">
          <ac:chgData name="Anne Sofie Rechnagel Szulevicz" userId="450c8908-af96-4f66-8233-dc13ec215ea4" providerId="ADAL" clId="{CF60006B-235F-4DE8-9252-98A73F0CCE4A}" dt="2025-10-27T14:20:30.140" v="21" actId="26606"/>
          <ac:spMkLst>
            <pc:docMk/>
            <pc:sldMk cId="814307995" sldId="263"/>
            <ac:spMk id="8" creationId="{23522FE7-5A29-4EF6-B1EF-2CA55748A772}"/>
          </ac:spMkLst>
        </pc:spChg>
        <pc:spChg chg="add">
          <ac:chgData name="Anne Sofie Rechnagel Szulevicz" userId="450c8908-af96-4f66-8233-dc13ec215ea4" providerId="ADAL" clId="{CF60006B-235F-4DE8-9252-98A73F0CCE4A}" dt="2025-10-27T14:20:30.140" v="21" actId="26606"/>
          <ac:spMkLst>
            <pc:docMk/>
            <pc:sldMk cId="814307995" sldId="263"/>
            <ac:spMk id="16" creationId="{F63C748C-967B-4A7B-A90F-3EDD0F485AC6}"/>
          </ac:spMkLst>
        </pc:spChg>
        <pc:spChg chg="add">
          <ac:chgData name="Anne Sofie Rechnagel Szulevicz" userId="450c8908-af96-4f66-8233-dc13ec215ea4" providerId="ADAL" clId="{CF60006B-235F-4DE8-9252-98A73F0CCE4A}" dt="2025-10-27T14:20:30.140" v="21" actId="26606"/>
          <ac:spMkLst>
            <pc:docMk/>
            <pc:sldMk cId="814307995" sldId="263"/>
            <ac:spMk id="18" creationId="{C0143637-4934-44E4-B909-BAF1E7B27972}"/>
          </ac:spMkLst>
        </pc:spChg>
        <pc:picChg chg="add">
          <ac:chgData name="Anne Sofie Rechnagel Szulevicz" userId="450c8908-af96-4f66-8233-dc13ec215ea4" providerId="ADAL" clId="{CF60006B-235F-4DE8-9252-98A73F0CCE4A}" dt="2025-10-27T14:20:30.140" v="21" actId="26606"/>
          <ac:picMkLst>
            <pc:docMk/>
            <pc:sldMk cId="814307995" sldId="263"/>
            <ac:picMk id="10" creationId="{C2192E09-EBC7-416C-B887-DFF915D7F43D}"/>
          </ac:picMkLst>
        </pc:picChg>
        <pc:cxnChg chg="add">
          <ac:chgData name="Anne Sofie Rechnagel Szulevicz" userId="450c8908-af96-4f66-8233-dc13ec215ea4" providerId="ADAL" clId="{CF60006B-235F-4DE8-9252-98A73F0CCE4A}" dt="2025-10-27T14:20:30.140" v="21" actId="26606"/>
          <ac:cxnSpMkLst>
            <pc:docMk/>
            <pc:sldMk cId="814307995" sldId="263"/>
            <ac:cxnSpMk id="12" creationId="{2924498D-E084-44BE-A196-CFCE35564350}"/>
          </ac:cxnSpMkLst>
        </pc:cxnChg>
        <pc:cxnChg chg="add">
          <ac:chgData name="Anne Sofie Rechnagel Szulevicz" userId="450c8908-af96-4f66-8233-dc13ec215ea4" providerId="ADAL" clId="{CF60006B-235F-4DE8-9252-98A73F0CCE4A}" dt="2025-10-27T14:20:30.140" v="21" actId="26606"/>
          <ac:cxnSpMkLst>
            <pc:docMk/>
            <pc:sldMk cId="814307995" sldId="263"/>
            <ac:cxnSpMk id="14" creationId="{14C12901-9FCC-461E-A64A-89B4791235E9}"/>
          </ac:cxnSpMkLst>
        </pc:cxnChg>
      </pc:sldChg>
      <pc:sldChg chg="addSp delSp modSp mod setBg setClrOvrMap">
        <pc:chgData name="Anne Sofie Rechnagel Szulevicz" userId="450c8908-af96-4f66-8233-dc13ec215ea4" providerId="ADAL" clId="{CF60006B-235F-4DE8-9252-98A73F0CCE4A}" dt="2025-10-27T14:30:57.189" v="80" actId="27636"/>
        <pc:sldMkLst>
          <pc:docMk/>
          <pc:sldMk cId="2721357424" sldId="264"/>
        </pc:sldMkLst>
        <pc:spChg chg="mod ord">
          <ac:chgData name="Anne Sofie Rechnagel Szulevicz" userId="450c8908-af96-4f66-8233-dc13ec215ea4" providerId="ADAL" clId="{CF60006B-235F-4DE8-9252-98A73F0CCE4A}" dt="2025-10-27T14:30:32.040" v="75" actId="26606"/>
          <ac:spMkLst>
            <pc:docMk/>
            <pc:sldMk cId="2721357424" sldId="264"/>
            <ac:spMk id="2" creationId="{49541BE4-7DA7-8A87-4E77-DCA0A9D6F9AA}"/>
          </ac:spMkLst>
        </pc:spChg>
        <pc:spChg chg="mod">
          <ac:chgData name="Anne Sofie Rechnagel Szulevicz" userId="450c8908-af96-4f66-8233-dc13ec215ea4" providerId="ADAL" clId="{CF60006B-235F-4DE8-9252-98A73F0CCE4A}" dt="2025-10-27T14:30:57.189" v="80" actId="27636"/>
          <ac:spMkLst>
            <pc:docMk/>
            <pc:sldMk cId="2721357424" sldId="264"/>
            <ac:spMk id="3" creationId="{C0CC0DBB-F292-1794-DEA3-9871F1311A22}"/>
          </ac:spMkLst>
        </pc:spChg>
        <pc:spChg chg="del">
          <ac:chgData name="Anne Sofie Rechnagel Szulevicz" userId="450c8908-af96-4f66-8233-dc13ec215ea4" providerId="ADAL" clId="{CF60006B-235F-4DE8-9252-98A73F0CCE4A}" dt="2025-10-27T14:29:41.934" v="65" actId="26606"/>
          <ac:spMkLst>
            <pc:docMk/>
            <pc:sldMk cId="2721357424" sldId="264"/>
            <ac:spMk id="9" creationId="{C6870151-9189-4C3A-8379-EF3D95827A0A}"/>
          </ac:spMkLst>
        </pc:spChg>
        <pc:spChg chg="del">
          <ac:chgData name="Anne Sofie Rechnagel Szulevicz" userId="450c8908-af96-4f66-8233-dc13ec215ea4" providerId="ADAL" clId="{CF60006B-235F-4DE8-9252-98A73F0CCE4A}" dt="2025-10-27T14:29:41.934" v="65" actId="26606"/>
          <ac:spMkLst>
            <pc:docMk/>
            <pc:sldMk cId="2721357424" sldId="264"/>
            <ac:spMk id="11" creationId="{123EA69C-102A-4DD0-9547-05DCD271D159}"/>
          </ac:spMkLst>
        </pc:spChg>
        <pc:spChg chg="del">
          <ac:chgData name="Anne Sofie Rechnagel Szulevicz" userId="450c8908-af96-4f66-8233-dc13ec215ea4" providerId="ADAL" clId="{CF60006B-235F-4DE8-9252-98A73F0CCE4A}" dt="2025-10-27T14:29:41.934" v="65" actId="26606"/>
          <ac:spMkLst>
            <pc:docMk/>
            <pc:sldMk cId="2721357424" sldId="264"/>
            <ac:spMk id="13" creationId="{6A862265-5CA3-4C40-8582-7534C3B03C2A}"/>
          </ac:spMkLst>
        </pc:spChg>
        <pc:spChg chg="del">
          <ac:chgData name="Anne Sofie Rechnagel Szulevicz" userId="450c8908-af96-4f66-8233-dc13ec215ea4" providerId="ADAL" clId="{CF60006B-235F-4DE8-9252-98A73F0CCE4A}" dt="2025-10-27T14:29:41.934" v="65" actId="26606"/>
          <ac:spMkLst>
            <pc:docMk/>
            <pc:sldMk cId="2721357424" sldId="264"/>
            <ac:spMk id="15" creationId="{600EF80B-0391-4082-9AF5-F15B091B4CE9}"/>
          </ac:spMkLst>
        </pc:spChg>
        <pc:spChg chg="del">
          <ac:chgData name="Anne Sofie Rechnagel Szulevicz" userId="450c8908-af96-4f66-8233-dc13ec215ea4" providerId="ADAL" clId="{CF60006B-235F-4DE8-9252-98A73F0CCE4A}" dt="2025-10-27T14:29:41.934" v="65" actId="26606"/>
          <ac:spMkLst>
            <pc:docMk/>
            <pc:sldMk cId="2721357424" sldId="264"/>
            <ac:spMk id="19" creationId="{3FBF03E8-C602-4192-9C52-F84B29FDCC88}"/>
          </ac:spMkLst>
        </pc:spChg>
        <pc:spChg chg="add del">
          <ac:chgData name="Anne Sofie Rechnagel Szulevicz" userId="450c8908-af96-4f66-8233-dc13ec215ea4" providerId="ADAL" clId="{CF60006B-235F-4DE8-9252-98A73F0CCE4A}" dt="2025-10-27T14:29:55.580" v="68" actId="26606"/>
          <ac:spMkLst>
            <pc:docMk/>
            <pc:sldMk cId="2721357424" sldId="264"/>
            <ac:spMk id="24" creationId="{E8E51B09-2B9E-4D82-A5F8-29F85CBE206E}"/>
          </ac:spMkLst>
        </pc:spChg>
        <pc:spChg chg="add del">
          <ac:chgData name="Anne Sofie Rechnagel Szulevicz" userId="450c8908-af96-4f66-8233-dc13ec215ea4" providerId="ADAL" clId="{CF60006B-235F-4DE8-9252-98A73F0CCE4A}" dt="2025-10-27T14:29:55.580" v="68" actId="26606"/>
          <ac:spMkLst>
            <pc:docMk/>
            <pc:sldMk cId="2721357424" sldId="264"/>
            <ac:spMk id="26" creationId="{59240118-40F3-4A1C-85DC-4E58525CB6AD}"/>
          </ac:spMkLst>
        </pc:spChg>
        <pc:spChg chg="add del">
          <ac:chgData name="Anne Sofie Rechnagel Szulevicz" userId="450c8908-af96-4f66-8233-dc13ec215ea4" providerId="ADAL" clId="{CF60006B-235F-4DE8-9252-98A73F0CCE4A}" dt="2025-10-27T14:30:32.053" v="76" actId="26606"/>
          <ac:spMkLst>
            <pc:docMk/>
            <pc:sldMk cId="2721357424" sldId="264"/>
            <ac:spMk id="41" creationId="{368B8211-0B9F-4516-8771-3316E00DB965}"/>
          </ac:spMkLst>
        </pc:spChg>
        <pc:spChg chg="add del">
          <ac:chgData name="Anne Sofie Rechnagel Szulevicz" userId="450c8908-af96-4f66-8233-dc13ec215ea4" providerId="ADAL" clId="{CF60006B-235F-4DE8-9252-98A73F0CCE4A}" dt="2025-10-27T14:30:32.040" v="75" actId="26606"/>
          <ac:spMkLst>
            <pc:docMk/>
            <pc:sldMk cId="2721357424" sldId="264"/>
            <ac:spMk id="48" creationId="{10419CA0-BFB4-4390-AB8F-5DBFCA45D4D0}"/>
          </ac:spMkLst>
        </pc:spChg>
        <pc:spChg chg="add del">
          <ac:chgData name="Anne Sofie Rechnagel Szulevicz" userId="450c8908-af96-4f66-8233-dc13ec215ea4" providerId="ADAL" clId="{CF60006B-235F-4DE8-9252-98A73F0CCE4A}" dt="2025-10-27T14:30:32.040" v="75" actId="26606"/>
          <ac:spMkLst>
            <pc:docMk/>
            <pc:sldMk cId="2721357424" sldId="264"/>
            <ac:spMk id="52" creationId="{596E9C81-ACBE-459E-A7D5-2BB824B68FDA}"/>
          </ac:spMkLst>
        </pc:spChg>
        <pc:spChg chg="add del">
          <ac:chgData name="Anne Sofie Rechnagel Szulevicz" userId="450c8908-af96-4f66-8233-dc13ec215ea4" providerId="ADAL" clId="{CF60006B-235F-4DE8-9252-98A73F0CCE4A}" dt="2025-10-27T14:30:39.019" v="78" actId="26606"/>
          <ac:spMkLst>
            <pc:docMk/>
            <pc:sldMk cId="2721357424" sldId="264"/>
            <ac:spMk id="62" creationId="{368B8211-0B9F-4516-8771-3316E00DB965}"/>
          </ac:spMkLst>
        </pc:spChg>
        <pc:spChg chg="add">
          <ac:chgData name="Anne Sofie Rechnagel Szulevicz" userId="450c8908-af96-4f66-8233-dc13ec215ea4" providerId="ADAL" clId="{CF60006B-235F-4DE8-9252-98A73F0CCE4A}" dt="2025-10-27T14:30:39.019" v="78" actId="26606"/>
          <ac:spMkLst>
            <pc:docMk/>
            <pc:sldMk cId="2721357424" sldId="264"/>
            <ac:spMk id="68" creationId="{368B8211-0B9F-4516-8771-3316E00DB965}"/>
          </ac:spMkLst>
        </pc:spChg>
        <pc:grpChg chg="del">
          <ac:chgData name="Anne Sofie Rechnagel Szulevicz" userId="450c8908-af96-4f66-8233-dc13ec215ea4" providerId="ADAL" clId="{CF60006B-235F-4DE8-9252-98A73F0CCE4A}" dt="2025-10-27T14:29:55.580" v="68" actId="26606"/>
          <ac:grpSpMkLst>
            <pc:docMk/>
            <pc:sldMk cId="2721357424" sldId="264"/>
            <ac:grpSpMk id="28" creationId="{C269951F-7B8C-4336-BC68-9BA9843CEDA1}"/>
          </ac:grpSpMkLst>
        </pc:grpChg>
        <pc:grpChg chg="add del">
          <ac:chgData name="Anne Sofie Rechnagel Szulevicz" userId="450c8908-af96-4f66-8233-dc13ec215ea4" providerId="ADAL" clId="{CF60006B-235F-4DE8-9252-98A73F0CCE4A}" dt="2025-10-27T14:30:32.040" v="75" actId="26606"/>
          <ac:grpSpMkLst>
            <pc:docMk/>
            <pc:sldMk cId="2721357424" sldId="264"/>
            <ac:grpSpMk id="54" creationId="{CEBDCB18-ABE5-43B0-8B68-89FEDAECB8B0}"/>
          </ac:grpSpMkLst>
        </pc:grpChg>
        <pc:picChg chg="mod ord">
          <ac:chgData name="Anne Sofie Rechnagel Szulevicz" userId="450c8908-af96-4f66-8233-dc13ec215ea4" providerId="ADAL" clId="{CF60006B-235F-4DE8-9252-98A73F0CCE4A}" dt="2025-10-27T14:30:32.040" v="75" actId="26606"/>
          <ac:picMkLst>
            <pc:docMk/>
            <pc:sldMk cId="2721357424" sldId="264"/>
            <ac:picMk id="5" creationId="{BB8E9F9C-2522-9C62-9C7A-505E8F845FA6}"/>
          </ac:picMkLst>
        </pc:picChg>
        <pc:picChg chg="add del">
          <ac:chgData name="Anne Sofie Rechnagel Szulevicz" userId="450c8908-af96-4f66-8233-dc13ec215ea4" providerId="ADAL" clId="{CF60006B-235F-4DE8-9252-98A73F0CCE4A}" dt="2025-10-27T14:29:55.580" v="68" actId="26606"/>
          <ac:picMkLst>
            <pc:docMk/>
            <pc:sldMk cId="2721357424" sldId="264"/>
            <ac:picMk id="34" creationId="{DD8AF6BD-5D32-4F8F-98B6-05F8A4390CB7}"/>
          </ac:picMkLst>
        </pc:picChg>
        <pc:picChg chg="add del">
          <ac:chgData name="Anne Sofie Rechnagel Szulevicz" userId="450c8908-af96-4f66-8233-dc13ec215ea4" providerId="ADAL" clId="{CF60006B-235F-4DE8-9252-98A73F0CCE4A}" dt="2025-10-27T14:30:32.040" v="75" actId="26606"/>
          <ac:picMkLst>
            <pc:docMk/>
            <pc:sldMk cId="2721357424" sldId="264"/>
            <ac:picMk id="58" creationId="{08EC5C75-E28F-4899-9C2E-39431B82B740}"/>
          </ac:picMkLst>
        </pc:picChg>
        <pc:cxnChg chg="del">
          <ac:chgData name="Anne Sofie Rechnagel Szulevicz" userId="450c8908-af96-4f66-8233-dc13ec215ea4" providerId="ADAL" clId="{CF60006B-235F-4DE8-9252-98A73F0CCE4A}" dt="2025-10-27T14:29:55.580" v="68" actId="26606"/>
          <ac:cxnSpMkLst>
            <pc:docMk/>
            <pc:sldMk cId="2721357424" sldId="264"/>
            <ac:cxnSpMk id="32" creationId="{A9087EE4-E285-4C8E-AC5F-CAE7D1FDE365}"/>
          </ac:cxnSpMkLst>
        </pc:cxnChg>
        <pc:cxnChg chg="add del">
          <ac:chgData name="Anne Sofie Rechnagel Szulevicz" userId="450c8908-af96-4f66-8233-dc13ec215ea4" providerId="ADAL" clId="{CF60006B-235F-4DE8-9252-98A73F0CCE4A}" dt="2025-10-27T14:30:32.053" v="76" actId="26606"/>
          <ac:cxnSpMkLst>
            <pc:docMk/>
            <pc:sldMk cId="2721357424" sldId="264"/>
            <ac:cxnSpMk id="43" creationId="{B7582E73-8B46-4A0E-944E-58357C80883F}"/>
          </ac:cxnSpMkLst>
        </pc:cxnChg>
        <pc:cxnChg chg="add del">
          <ac:chgData name="Anne Sofie Rechnagel Szulevicz" userId="450c8908-af96-4f66-8233-dc13ec215ea4" providerId="ADAL" clId="{CF60006B-235F-4DE8-9252-98A73F0CCE4A}" dt="2025-10-27T14:30:32.040" v="75" actId="26606"/>
          <ac:cxnSpMkLst>
            <pc:docMk/>
            <pc:sldMk cId="2721357424" sldId="264"/>
            <ac:cxnSpMk id="50" creationId="{5CF4C623-16D7-4722-8EFB-A5B0E3BC077D}"/>
          </ac:cxnSpMkLst>
        </pc:cxnChg>
        <pc:cxnChg chg="add del">
          <ac:chgData name="Anne Sofie Rechnagel Szulevicz" userId="450c8908-af96-4f66-8233-dc13ec215ea4" providerId="ADAL" clId="{CF60006B-235F-4DE8-9252-98A73F0CCE4A}" dt="2025-10-27T14:30:39.019" v="78" actId="26606"/>
          <ac:cxnSpMkLst>
            <pc:docMk/>
            <pc:sldMk cId="2721357424" sldId="264"/>
            <ac:cxnSpMk id="63" creationId="{B7582E73-8B46-4A0E-944E-58357C80883F}"/>
          </ac:cxnSpMkLst>
        </pc:cxnChg>
        <pc:cxnChg chg="add">
          <ac:chgData name="Anne Sofie Rechnagel Szulevicz" userId="450c8908-af96-4f66-8233-dc13ec215ea4" providerId="ADAL" clId="{CF60006B-235F-4DE8-9252-98A73F0CCE4A}" dt="2025-10-27T14:30:39.019" v="78" actId="26606"/>
          <ac:cxnSpMkLst>
            <pc:docMk/>
            <pc:sldMk cId="2721357424" sldId="264"/>
            <ac:cxnSpMk id="70" creationId="{B7582E73-8B46-4A0E-944E-58357C80883F}"/>
          </ac:cxnSpMkLst>
        </pc:cxnChg>
      </pc:sldChg>
      <pc:sldChg chg="ord">
        <pc:chgData name="Anne Sofie Rechnagel Szulevicz" userId="450c8908-af96-4f66-8233-dc13ec215ea4" providerId="ADAL" clId="{CF60006B-235F-4DE8-9252-98A73F0CCE4A}" dt="2025-10-27T14:20:01.944" v="17"/>
        <pc:sldMkLst>
          <pc:docMk/>
          <pc:sldMk cId="15343999" sldId="271"/>
        </pc:sldMkLst>
      </pc:sldChg>
      <pc:sldChg chg="addSp delSp modSp mod addAnim">
        <pc:chgData name="Anne Sofie Rechnagel Szulevicz" userId="450c8908-af96-4f66-8233-dc13ec215ea4" providerId="ADAL" clId="{CF60006B-235F-4DE8-9252-98A73F0CCE4A}" dt="2025-10-27T14:24:25.605" v="53"/>
        <pc:sldMkLst>
          <pc:docMk/>
          <pc:sldMk cId="2690527075" sldId="272"/>
        </pc:sldMkLst>
        <pc:spChg chg="mod">
          <ac:chgData name="Anne Sofie Rechnagel Szulevicz" userId="450c8908-af96-4f66-8233-dc13ec215ea4" providerId="ADAL" clId="{CF60006B-235F-4DE8-9252-98A73F0CCE4A}" dt="2025-10-27T14:24:25.603" v="52" actId="26606"/>
          <ac:spMkLst>
            <pc:docMk/>
            <pc:sldMk cId="2690527075" sldId="272"/>
            <ac:spMk id="2" creationId="{F94642DC-E58E-AB4F-0477-3A88BD5A9FCB}"/>
          </ac:spMkLst>
        </pc:spChg>
        <pc:spChg chg="mod">
          <ac:chgData name="Anne Sofie Rechnagel Szulevicz" userId="450c8908-af96-4f66-8233-dc13ec215ea4" providerId="ADAL" clId="{CF60006B-235F-4DE8-9252-98A73F0CCE4A}" dt="2025-10-27T14:24:25.603" v="52" actId="26606"/>
          <ac:spMkLst>
            <pc:docMk/>
            <pc:sldMk cId="2690527075" sldId="272"/>
            <ac:spMk id="9" creationId="{139ECEAF-2A1C-AA52-E5CE-C2EF8D7FC069}"/>
          </ac:spMkLst>
        </pc:spChg>
        <pc:spChg chg="del">
          <ac:chgData name="Anne Sofie Rechnagel Szulevicz" userId="450c8908-af96-4f66-8233-dc13ec215ea4" providerId="ADAL" clId="{CF60006B-235F-4DE8-9252-98A73F0CCE4A}" dt="2025-10-27T14:24:25.603" v="52" actId="26606"/>
          <ac:spMkLst>
            <pc:docMk/>
            <pc:sldMk cId="2690527075" sldId="272"/>
            <ac:spMk id="12" creationId="{24BE214B-2C92-47AF-8D90-698211103731}"/>
          </ac:spMkLst>
        </pc:spChg>
        <pc:spChg chg="del">
          <ac:chgData name="Anne Sofie Rechnagel Szulevicz" userId="450c8908-af96-4f66-8233-dc13ec215ea4" providerId="ADAL" clId="{CF60006B-235F-4DE8-9252-98A73F0CCE4A}" dt="2025-10-27T14:24:25.603" v="52" actId="26606"/>
          <ac:spMkLst>
            <pc:docMk/>
            <pc:sldMk cId="2690527075" sldId="272"/>
            <ac:spMk id="16" creationId="{369A020F-4984-4DD0-898A-B60A4882B04C}"/>
          </ac:spMkLst>
        </pc:spChg>
        <pc:spChg chg="del">
          <ac:chgData name="Anne Sofie Rechnagel Szulevicz" userId="450c8908-af96-4f66-8233-dc13ec215ea4" providerId="ADAL" clId="{CF60006B-235F-4DE8-9252-98A73F0CCE4A}" dt="2025-10-27T14:24:25.603" v="52" actId="26606"/>
          <ac:spMkLst>
            <pc:docMk/>
            <pc:sldMk cId="2690527075" sldId="272"/>
            <ac:spMk id="22" creationId="{4380F474-D468-4F2F-8BE9-F343F8D1A9C8}"/>
          </ac:spMkLst>
        </pc:spChg>
        <pc:spChg chg="add">
          <ac:chgData name="Anne Sofie Rechnagel Szulevicz" userId="450c8908-af96-4f66-8233-dc13ec215ea4" providerId="ADAL" clId="{CF60006B-235F-4DE8-9252-98A73F0CCE4A}" dt="2025-10-27T14:24:25.603" v="52" actId="26606"/>
          <ac:spMkLst>
            <pc:docMk/>
            <pc:sldMk cId="2690527075" sldId="272"/>
            <ac:spMk id="31" creationId="{E02DA677-C58A-4FCE-A9A0-E66A42EBD9A5}"/>
          </ac:spMkLst>
        </pc:spChg>
        <pc:spChg chg="add">
          <ac:chgData name="Anne Sofie Rechnagel Szulevicz" userId="450c8908-af96-4f66-8233-dc13ec215ea4" providerId="ADAL" clId="{CF60006B-235F-4DE8-9252-98A73F0CCE4A}" dt="2025-10-27T14:24:25.603" v="52" actId="26606"/>
          <ac:spMkLst>
            <pc:docMk/>
            <pc:sldMk cId="2690527075" sldId="272"/>
            <ac:spMk id="39" creationId="{FD31DF5F-EDD4-42F0-B539-A7919D31972D}"/>
          </ac:spMkLst>
        </pc:spChg>
        <pc:spChg chg="add">
          <ac:chgData name="Anne Sofie Rechnagel Szulevicz" userId="450c8908-af96-4f66-8233-dc13ec215ea4" providerId="ADAL" clId="{CF60006B-235F-4DE8-9252-98A73F0CCE4A}" dt="2025-10-27T14:24:25.603" v="52" actId="26606"/>
          <ac:spMkLst>
            <pc:docMk/>
            <pc:sldMk cId="2690527075" sldId="272"/>
            <ac:spMk id="41" creationId="{E42BCEC9-2CA3-44A0-8830-DA25C04423C8}"/>
          </ac:spMkLst>
        </pc:spChg>
        <pc:picChg chg="add mod">
          <ac:chgData name="Anne Sofie Rechnagel Szulevicz" userId="450c8908-af96-4f66-8233-dc13ec215ea4" providerId="ADAL" clId="{CF60006B-235F-4DE8-9252-98A73F0CCE4A}" dt="2025-10-27T14:23:55.839" v="35" actId="1076"/>
          <ac:picMkLst>
            <pc:docMk/>
            <pc:sldMk cId="2690527075" sldId="272"/>
            <ac:picMk id="3" creationId="{C10E5129-4EF2-53AA-1EFD-0C78F4089079}"/>
          </ac:picMkLst>
        </pc:picChg>
        <pc:picChg chg="del">
          <ac:chgData name="Anne Sofie Rechnagel Szulevicz" userId="450c8908-af96-4f66-8233-dc13ec215ea4" providerId="ADAL" clId="{CF60006B-235F-4DE8-9252-98A73F0CCE4A}" dt="2025-10-27T14:24:25.603" v="52" actId="26606"/>
          <ac:picMkLst>
            <pc:docMk/>
            <pc:sldMk cId="2690527075" sldId="272"/>
            <ac:picMk id="24" creationId="{D757EBBD-8611-41C1-8124-C151D0957DBF}"/>
          </ac:picMkLst>
        </pc:picChg>
        <pc:picChg chg="add">
          <ac:chgData name="Anne Sofie Rechnagel Szulevicz" userId="450c8908-af96-4f66-8233-dc13ec215ea4" providerId="ADAL" clId="{CF60006B-235F-4DE8-9252-98A73F0CCE4A}" dt="2025-10-27T14:24:25.603" v="52" actId="26606"/>
          <ac:picMkLst>
            <pc:docMk/>
            <pc:sldMk cId="2690527075" sldId="272"/>
            <ac:picMk id="49" creationId="{6079AB70-86CA-4BFC-9505-60CD7D172FC0}"/>
          </ac:picMkLst>
        </pc:picChg>
      </pc:sldChg>
      <pc:sldChg chg="addSp delSp modSp new del mod">
        <pc:chgData name="Anne Sofie Rechnagel Szulevicz" userId="450c8908-af96-4f66-8233-dc13ec215ea4" providerId="ADAL" clId="{CF60006B-235F-4DE8-9252-98A73F0CCE4A}" dt="2025-10-27T14:19:08.843" v="13" actId="2696"/>
        <pc:sldMkLst>
          <pc:docMk/>
          <pc:sldMk cId="146583906" sldId="273"/>
        </pc:sldMkLst>
        <pc:spChg chg="del">
          <ac:chgData name="Anne Sofie Rechnagel Szulevicz" userId="450c8908-af96-4f66-8233-dc13ec215ea4" providerId="ADAL" clId="{CF60006B-235F-4DE8-9252-98A73F0CCE4A}" dt="2025-10-27T14:18:22.725" v="5"/>
          <ac:spMkLst>
            <pc:docMk/>
            <pc:sldMk cId="146583906" sldId="273"/>
            <ac:spMk id="3" creationId="{BE4FF67F-5FC0-47CF-BF93-156C45774644}"/>
          </ac:spMkLst>
        </pc:spChg>
        <pc:spChg chg="add mod">
          <ac:chgData name="Anne Sofie Rechnagel Szulevicz" userId="450c8908-af96-4f66-8233-dc13ec215ea4" providerId="ADAL" clId="{CF60006B-235F-4DE8-9252-98A73F0CCE4A}" dt="2025-10-27T14:18:54.166" v="9" actId="21"/>
          <ac:spMkLst>
            <pc:docMk/>
            <pc:sldMk cId="146583906" sldId="273"/>
            <ac:spMk id="6" creationId="{3D7D16F9-0D03-DD01-1FAA-10D5CE56BF3B}"/>
          </ac:spMkLst>
        </pc:spChg>
        <pc:picChg chg="add del mod">
          <ac:chgData name="Anne Sofie Rechnagel Szulevicz" userId="450c8908-af96-4f66-8233-dc13ec215ea4" providerId="ADAL" clId="{CF60006B-235F-4DE8-9252-98A73F0CCE4A}" dt="2025-10-27T14:18:54.166" v="9" actId="21"/>
          <ac:picMkLst>
            <pc:docMk/>
            <pc:sldMk cId="146583906" sldId="273"/>
            <ac:picMk id="4" creationId="{062955B2-B08F-60D3-B03A-BB1952B3F630}"/>
          </ac:picMkLst>
        </pc:picChg>
      </pc:sldChg>
      <pc:sldChg chg="addSp modSp new mod setBg">
        <pc:chgData name="Anne Sofie Rechnagel Szulevicz" userId="450c8908-af96-4f66-8233-dc13ec215ea4" providerId="ADAL" clId="{CF60006B-235F-4DE8-9252-98A73F0CCE4A}" dt="2025-10-27T14:20:03.021" v="19" actId="27614"/>
        <pc:sldMkLst>
          <pc:docMk/>
          <pc:sldMk cId="315411102" sldId="274"/>
        </pc:sldMkLst>
        <pc:spChg chg="add">
          <ac:chgData name="Anne Sofie Rechnagel Szulevicz" userId="450c8908-af96-4f66-8233-dc13ec215ea4" providerId="ADAL" clId="{CF60006B-235F-4DE8-9252-98A73F0CCE4A}" dt="2025-10-27T14:19:54.421" v="15" actId="26606"/>
          <ac:spMkLst>
            <pc:docMk/>
            <pc:sldMk cId="315411102" sldId="274"/>
            <ac:spMk id="8" creationId="{9CAC3D59-B18E-47AC-BAC4-6D40C9C4F02C}"/>
          </ac:spMkLst>
        </pc:spChg>
        <pc:spChg chg="add">
          <ac:chgData name="Anne Sofie Rechnagel Szulevicz" userId="450c8908-af96-4f66-8233-dc13ec215ea4" providerId="ADAL" clId="{CF60006B-235F-4DE8-9252-98A73F0CCE4A}" dt="2025-10-27T14:19:54.421" v="15" actId="26606"/>
          <ac:spMkLst>
            <pc:docMk/>
            <pc:sldMk cId="315411102" sldId="274"/>
            <ac:spMk id="10" creationId="{60D0E55C-3C32-4FD2-A2F8-EEA12C285143}"/>
          </ac:spMkLst>
        </pc:spChg>
        <pc:spChg chg="add">
          <ac:chgData name="Anne Sofie Rechnagel Szulevicz" userId="450c8908-af96-4f66-8233-dc13ec215ea4" providerId="ADAL" clId="{CF60006B-235F-4DE8-9252-98A73F0CCE4A}" dt="2025-10-27T14:19:54.421" v="15" actId="26606"/>
          <ac:spMkLst>
            <pc:docMk/>
            <pc:sldMk cId="315411102" sldId="274"/>
            <ac:spMk id="12" creationId="{81FEC21E-102D-426A-9A93-48E62F37838F}"/>
          </ac:spMkLst>
        </pc:spChg>
        <pc:picChg chg="add mod ord">
          <ac:chgData name="Anne Sofie Rechnagel Szulevicz" userId="450c8908-af96-4f66-8233-dc13ec215ea4" providerId="ADAL" clId="{CF60006B-235F-4DE8-9252-98A73F0CCE4A}" dt="2025-10-27T14:20:03.021" v="19" actId="27614"/>
          <ac:picMkLst>
            <pc:docMk/>
            <pc:sldMk cId="315411102" sldId="274"/>
            <ac:picMk id="2" creationId="{4D307F1E-3B52-4259-B93F-BDBEC2F37606}"/>
          </ac:picMkLst>
        </pc:picChg>
        <pc:picChg chg="add mod">
          <ac:chgData name="Anne Sofie Rechnagel Szulevicz" userId="450c8908-af96-4f66-8233-dc13ec215ea4" providerId="ADAL" clId="{CF60006B-235F-4DE8-9252-98A73F0CCE4A}" dt="2025-10-27T14:20:02.456" v="18" actId="27614"/>
          <ac:picMkLst>
            <pc:docMk/>
            <pc:sldMk cId="315411102" sldId="274"/>
            <ac:picMk id="3" creationId="{217AB016-8735-3830-DF8D-995050BF1283}"/>
          </ac:picMkLst>
        </pc:picChg>
      </pc:sldChg>
      <pc:sldChg chg="addSp modSp new mod ord setBg">
        <pc:chgData name="Anne Sofie Rechnagel Szulevicz" userId="450c8908-af96-4f66-8233-dc13ec215ea4" providerId="ADAL" clId="{CF60006B-235F-4DE8-9252-98A73F0CCE4A}" dt="2025-10-27T14:22:44.521" v="31" actId="27614"/>
        <pc:sldMkLst>
          <pc:docMk/>
          <pc:sldMk cId="260186978" sldId="275"/>
        </pc:sldMkLst>
        <pc:spChg chg="add">
          <ac:chgData name="Anne Sofie Rechnagel Szulevicz" userId="450c8908-af96-4f66-8233-dc13ec215ea4" providerId="ADAL" clId="{CF60006B-235F-4DE8-9252-98A73F0CCE4A}" dt="2025-10-27T14:22:35.814" v="27" actId="26606"/>
          <ac:spMkLst>
            <pc:docMk/>
            <pc:sldMk cId="260186978" sldId="275"/>
            <ac:spMk id="8" creationId="{9E06D5ED-573A-4FD8-B277-A7A39A25020A}"/>
          </ac:spMkLst>
        </pc:spChg>
        <pc:spChg chg="add">
          <ac:chgData name="Anne Sofie Rechnagel Szulevicz" userId="450c8908-af96-4f66-8233-dc13ec215ea4" providerId="ADAL" clId="{CF60006B-235F-4DE8-9252-98A73F0CCE4A}" dt="2025-10-27T14:22:35.814" v="27" actId="26606"/>
          <ac:spMkLst>
            <pc:docMk/>
            <pc:sldMk cId="260186978" sldId="275"/>
            <ac:spMk id="10" creationId="{5E6785E3-BCA3-4B19-B84C-ACB70CA8F919}"/>
          </ac:spMkLst>
        </pc:spChg>
        <pc:picChg chg="add mod">
          <ac:chgData name="Anne Sofie Rechnagel Szulevicz" userId="450c8908-af96-4f66-8233-dc13ec215ea4" providerId="ADAL" clId="{CF60006B-235F-4DE8-9252-98A73F0CCE4A}" dt="2025-10-27T14:22:44.521" v="31" actId="27614"/>
          <ac:picMkLst>
            <pc:docMk/>
            <pc:sldMk cId="260186978" sldId="275"/>
            <ac:picMk id="2" creationId="{A077B2FA-3C0F-C072-E01C-B37DED65CFC3}"/>
          </ac:picMkLst>
        </pc:picChg>
        <pc:picChg chg="add mod">
          <ac:chgData name="Anne Sofie Rechnagel Szulevicz" userId="450c8908-af96-4f66-8233-dc13ec215ea4" providerId="ADAL" clId="{CF60006B-235F-4DE8-9252-98A73F0CCE4A}" dt="2025-10-27T14:22:43.974" v="30" actId="27614"/>
          <ac:picMkLst>
            <pc:docMk/>
            <pc:sldMk cId="260186978" sldId="275"/>
            <ac:picMk id="3" creationId="{BC1293BB-05A4-3953-6964-AE736A3CAF9F}"/>
          </ac:picMkLst>
        </pc:picChg>
      </pc:sldChg>
      <pc:sldChg chg="addSp delSp modSp new mod setBg">
        <pc:chgData name="Anne Sofie Rechnagel Szulevicz" userId="450c8908-af96-4f66-8233-dc13ec215ea4" providerId="ADAL" clId="{CF60006B-235F-4DE8-9252-98A73F0CCE4A}" dt="2025-10-27T14:28:12.929" v="62" actId="26606"/>
        <pc:sldMkLst>
          <pc:docMk/>
          <pc:sldMk cId="3029978195" sldId="276"/>
        </pc:sldMkLst>
        <pc:spChg chg="add del">
          <ac:chgData name="Anne Sofie Rechnagel Szulevicz" userId="450c8908-af96-4f66-8233-dc13ec215ea4" providerId="ADAL" clId="{CF60006B-235F-4DE8-9252-98A73F0CCE4A}" dt="2025-10-27T14:28:12.929" v="62" actId="26606"/>
          <ac:spMkLst>
            <pc:docMk/>
            <pc:sldMk cId="3029978195" sldId="276"/>
            <ac:spMk id="9" creationId="{C96C8BAF-68F3-4B78-B238-35DF5D86560D}"/>
          </ac:spMkLst>
        </pc:spChg>
        <pc:spChg chg="add">
          <ac:chgData name="Anne Sofie Rechnagel Szulevicz" userId="450c8908-af96-4f66-8233-dc13ec215ea4" providerId="ADAL" clId="{CF60006B-235F-4DE8-9252-98A73F0CCE4A}" dt="2025-10-27T14:28:12.929" v="62" actId="26606"/>
          <ac:spMkLst>
            <pc:docMk/>
            <pc:sldMk cId="3029978195" sldId="276"/>
            <ac:spMk id="26" creationId="{4F7B9026-36AD-42E4-B172-8D68F3A339B4}"/>
          </ac:spMkLst>
        </pc:spChg>
        <pc:grpChg chg="add del">
          <ac:chgData name="Anne Sofie Rechnagel Szulevicz" userId="450c8908-af96-4f66-8233-dc13ec215ea4" providerId="ADAL" clId="{CF60006B-235F-4DE8-9252-98A73F0CCE4A}" dt="2025-10-27T14:28:12.929" v="62" actId="26606"/>
          <ac:grpSpMkLst>
            <pc:docMk/>
            <pc:sldMk cId="3029978195" sldId="276"/>
            <ac:grpSpMk id="11" creationId="{4F4CD6D0-5A87-4BA2-A13A-0E40511C3CFA}"/>
          </ac:grpSpMkLst>
        </pc:grpChg>
        <pc:grpChg chg="add del">
          <ac:chgData name="Anne Sofie Rechnagel Szulevicz" userId="450c8908-af96-4f66-8233-dc13ec215ea4" providerId="ADAL" clId="{CF60006B-235F-4DE8-9252-98A73F0CCE4A}" dt="2025-10-27T14:28:12.929" v="62" actId="26606"/>
          <ac:grpSpMkLst>
            <pc:docMk/>
            <pc:sldMk cId="3029978195" sldId="276"/>
            <ac:grpSpMk id="15" creationId="{E9537076-EF48-4F72-9164-FD8260D550AC}"/>
          </ac:grpSpMkLst>
        </pc:grpChg>
        <pc:grpChg chg="add del">
          <ac:chgData name="Anne Sofie Rechnagel Szulevicz" userId="450c8908-af96-4f66-8233-dc13ec215ea4" providerId="ADAL" clId="{CF60006B-235F-4DE8-9252-98A73F0CCE4A}" dt="2025-10-27T14:28:12.929" v="62" actId="26606"/>
          <ac:grpSpMkLst>
            <pc:docMk/>
            <pc:sldMk cId="3029978195" sldId="276"/>
            <ac:grpSpMk id="19" creationId="{6EFC3492-86BD-4D75-B5B4-C2DBFE0BD106}"/>
          </ac:grpSpMkLst>
        </pc:grpChg>
        <pc:picChg chg="add mod ord">
          <ac:chgData name="Anne Sofie Rechnagel Szulevicz" userId="450c8908-af96-4f66-8233-dc13ec215ea4" providerId="ADAL" clId="{CF60006B-235F-4DE8-9252-98A73F0CCE4A}" dt="2025-10-27T14:28:12.929" v="62" actId="26606"/>
          <ac:picMkLst>
            <pc:docMk/>
            <pc:sldMk cId="3029978195" sldId="276"/>
            <ac:picMk id="2" creationId="{1D23D17F-55CF-A53A-BA39-B05F6D2DEBAD}"/>
          </ac:picMkLst>
        </pc:picChg>
        <pc:picChg chg="add mod">
          <ac:chgData name="Anne Sofie Rechnagel Szulevicz" userId="450c8908-af96-4f66-8233-dc13ec215ea4" providerId="ADAL" clId="{CF60006B-235F-4DE8-9252-98A73F0CCE4A}" dt="2025-10-27T14:28:12.929" v="62" actId="26606"/>
          <ac:picMkLst>
            <pc:docMk/>
            <pc:sldMk cId="3029978195" sldId="276"/>
            <ac:picMk id="3" creationId="{12736253-C5EB-56E6-8C41-4ECBB8AEF753}"/>
          </ac:picMkLst>
        </pc:picChg>
        <pc:picChg chg="add mod ord">
          <ac:chgData name="Anne Sofie Rechnagel Szulevicz" userId="450c8908-af96-4f66-8233-dc13ec215ea4" providerId="ADAL" clId="{CF60006B-235F-4DE8-9252-98A73F0CCE4A}" dt="2025-10-27T14:28:12.929" v="62" actId="26606"/>
          <ac:picMkLst>
            <pc:docMk/>
            <pc:sldMk cId="3029978195" sldId="276"/>
            <ac:picMk id="4" creationId="{44E57047-5320-4014-EDA6-42383AC65A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a-DK"/>
              <a:t>Klik for at redigere titeltypografien i masteren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10/27/2025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02111984F565}" type="slidenum">
              <a:rPr lang="en-US" smtClean="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46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16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53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17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9796027F-7875-4030-9381-8BD8C4F21935}" type="datetimeFigureOut">
              <a:rPr lang="en-US" smtClean="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178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002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447191" y="2824269"/>
            <a:ext cx="4645152" cy="26444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412362" y="2821491"/>
            <a:ext cx="4645152" cy="263737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119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979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48991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509A250-FF31-4206-8172-F9D3106AACB1}" type="datetimeFigureOut">
              <a:rPr lang="en-US" smtClean="0"/>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479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509A250-FF31-4206-8172-F9D3106AACB1}" type="datetimeFigureOut">
              <a:rPr lang="en-US" smtClean="0"/>
              <a:t>10/27/2025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845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10/27/2025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02111984F565}" type="slidenum">
              <a:rPr lang="en-US" smtClean="0"/>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9253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98261-E678-1319-B0D4-B93A32862494}"/>
              </a:ext>
            </a:extLst>
          </p:cNvPr>
          <p:cNvSpPr>
            <a:spLocks noGrp="1"/>
          </p:cNvSpPr>
          <p:nvPr>
            <p:ph type="ctrTitle"/>
          </p:nvPr>
        </p:nvSpPr>
        <p:spPr>
          <a:xfrm>
            <a:off x="1752966" y="1427304"/>
            <a:ext cx="8686800" cy="3241515"/>
          </a:xfrm>
        </p:spPr>
        <p:txBody>
          <a:bodyPr anchor="ctr">
            <a:normAutofit/>
          </a:bodyPr>
          <a:lstStyle/>
          <a:p>
            <a:r>
              <a:rPr lang="da-DK" sz="5400"/>
              <a:t>SRP-Oldtidskundskab</a:t>
            </a:r>
          </a:p>
        </p:txBody>
      </p:sp>
      <p:sp>
        <p:nvSpPr>
          <p:cNvPr id="3" name="Undertitel 2">
            <a:extLst>
              <a:ext uri="{FF2B5EF4-FFF2-40B4-BE49-F238E27FC236}">
                <a16:creationId xmlns:a16="http://schemas.microsoft.com/office/drawing/2014/main" id="{4620A826-DE98-7129-DC31-5A9CB6BAED4D}"/>
              </a:ext>
            </a:extLst>
          </p:cNvPr>
          <p:cNvSpPr>
            <a:spLocks noGrp="1"/>
          </p:cNvSpPr>
          <p:nvPr>
            <p:ph type="subTitle" idx="1"/>
          </p:nvPr>
        </p:nvSpPr>
        <p:spPr>
          <a:xfrm>
            <a:off x="1752966" y="5132139"/>
            <a:ext cx="8686800" cy="631270"/>
          </a:xfrm>
        </p:spPr>
        <p:txBody>
          <a:bodyPr>
            <a:normAutofit/>
          </a:bodyPr>
          <a:lstStyle/>
          <a:p>
            <a:r>
              <a:rPr lang="da-DK" dirty="0"/>
              <a:t>Et godt valg med mange muligheder</a:t>
            </a:r>
          </a:p>
        </p:txBody>
      </p:sp>
    </p:spTree>
    <p:extLst>
      <p:ext uri="{BB962C8B-B14F-4D97-AF65-F5344CB8AC3E}">
        <p14:creationId xmlns:p14="http://schemas.microsoft.com/office/powerpoint/2010/main" val="365837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33" name="Picture 32">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FD31DF5F-EDD4-42F0-B539-A7919D319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42BCEC9-2CA3-44A0-8830-DA25C0442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F94642DC-E58E-AB4F-0477-3A88BD5A9FCB}"/>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3600"/>
              <a:t>Madeline Miller</a:t>
            </a:r>
          </a:p>
        </p:txBody>
      </p:sp>
      <p:cxnSp>
        <p:nvCxnSpPr>
          <p:cNvPr id="43" name="Straight Connector 42">
            <a:extLst>
              <a:ext uri="{FF2B5EF4-FFF2-40B4-BE49-F238E27FC236}">
                <a16:creationId xmlns:a16="http://schemas.microsoft.com/office/drawing/2014/main" id="{17A887C3-690B-4858-A6B1-19C93D6C79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Content Placeholder 8">
            <a:extLst>
              <a:ext uri="{FF2B5EF4-FFF2-40B4-BE49-F238E27FC236}">
                <a16:creationId xmlns:a16="http://schemas.microsoft.com/office/drawing/2014/main" id="{139ECEAF-2A1C-AA52-E5CE-C2EF8D7FC069}"/>
              </a:ext>
            </a:extLst>
          </p:cNvPr>
          <p:cNvSpPr>
            <a:spLocks noGrp="1"/>
          </p:cNvSpPr>
          <p:nvPr>
            <p:ph idx="1"/>
          </p:nvPr>
        </p:nvSpPr>
        <p:spPr>
          <a:xfrm>
            <a:off x="485695" y="3531204"/>
            <a:ext cx="3026557" cy="1603844"/>
          </a:xfrm>
        </p:spPr>
        <p:txBody>
          <a:bodyPr vert="horz" lIns="91440" tIns="91440" rIns="91440" bIns="91440" rtlCol="0">
            <a:normAutofit/>
          </a:bodyPr>
          <a:lstStyle/>
          <a:p>
            <a:pPr marL="0" indent="0">
              <a:buNone/>
            </a:pPr>
            <a:r>
              <a:rPr lang="en-US" sz="1600" cap="all" dirty="0" err="1"/>
              <a:t>Gendigtning</a:t>
            </a:r>
            <a:r>
              <a:rPr lang="en-US" sz="1600" cap="all" dirty="0"/>
              <a:t> </a:t>
            </a:r>
            <a:r>
              <a:rPr lang="en-US" sz="1600" cap="all" dirty="0" err="1"/>
              <a:t>af</a:t>
            </a:r>
            <a:r>
              <a:rPr lang="en-US" sz="1600" cap="all" dirty="0"/>
              <a:t> Homers </a:t>
            </a:r>
            <a:r>
              <a:rPr lang="en-US" sz="1600" cap="all" dirty="0" err="1"/>
              <a:t>Iliade</a:t>
            </a:r>
            <a:r>
              <a:rPr lang="en-US" sz="1600" cap="all" dirty="0"/>
              <a:t> </a:t>
            </a:r>
            <a:r>
              <a:rPr lang="en-US" sz="1600" cap="all" dirty="0" err="1"/>
              <a:t>og</a:t>
            </a:r>
            <a:r>
              <a:rPr lang="en-US" sz="1600" cap="all" dirty="0"/>
              <a:t> </a:t>
            </a:r>
            <a:r>
              <a:rPr lang="en-US" sz="1600" cap="all" dirty="0" err="1"/>
              <a:t>Odysseen</a:t>
            </a:r>
            <a:r>
              <a:rPr lang="en-US" sz="1600" cap="all" dirty="0"/>
              <a:t> (epos)</a:t>
            </a:r>
          </a:p>
        </p:txBody>
      </p:sp>
      <p:grpSp>
        <p:nvGrpSpPr>
          <p:cNvPr id="45" name="Group 44">
            <a:extLst>
              <a:ext uri="{FF2B5EF4-FFF2-40B4-BE49-F238E27FC236}">
                <a16:creationId xmlns:a16="http://schemas.microsoft.com/office/drawing/2014/main" id="{C8139A8F-A07A-40ED-843E-77B6C1960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0638" y="482171"/>
            <a:ext cx="7560115" cy="5149101"/>
            <a:chOff x="7463258" y="583365"/>
            <a:chExt cx="7560115" cy="5181928"/>
          </a:xfrm>
        </p:grpSpPr>
        <p:sp>
          <p:nvSpPr>
            <p:cNvPr id="46" name="Rectangle 45">
              <a:extLst>
                <a:ext uri="{FF2B5EF4-FFF2-40B4-BE49-F238E27FC236}">
                  <a16:creationId xmlns:a16="http://schemas.microsoft.com/office/drawing/2014/main" id="{CB76A8FD-6218-4D71-BF00-94BB53A62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2F3A470-0440-4799-BF8F-1B29934D8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ladsholder til indhold 4">
            <a:extLst>
              <a:ext uri="{FF2B5EF4-FFF2-40B4-BE49-F238E27FC236}">
                <a16:creationId xmlns:a16="http://schemas.microsoft.com/office/drawing/2014/main" id="{0E545B42-9D4C-B526-17FA-30B46A770F48}"/>
              </a:ext>
            </a:extLst>
          </p:cNvPr>
          <p:cNvPicPr>
            <a:picLocks noChangeAspect="1"/>
          </p:cNvPicPr>
          <p:nvPr/>
        </p:nvPicPr>
        <p:blipFill>
          <a:blip r:embed="rId3"/>
          <a:srcRect t="1877" r="3" b="14411"/>
          <a:stretch>
            <a:fillRect/>
          </a:stretch>
        </p:blipFill>
        <p:spPr>
          <a:xfrm>
            <a:off x="4631115" y="1116345"/>
            <a:ext cx="3059596" cy="3866172"/>
          </a:xfrm>
          <a:prstGeom prst="rect">
            <a:avLst/>
          </a:prstGeom>
        </p:spPr>
      </p:pic>
      <p:pic>
        <p:nvPicPr>
          <p:cNvPr id="3" name="Billede 2">
            <a:extLst>
              <a:ext uri="{FF2B5EF4-FFF2-40B4-BE49-F238E27FC236}">
                <a16:creationId xmlns:a16="http://schemas.microsoft.com/office/drawing/2014/main" id="{C10E5129-4EF2-53AA-1EFD-0C78F4089079}"/>
              </a:ext>
            </a:extLst>
          </p:cNvPr>
          <p:cNvPicPr>
            <a:picLocks noChangeAspect="1"/>
          </p:cNvPicPr>
          <p:nvPr/>
        </p:nvPicPr>
        <p:blipFill>
          <a:blip r:embed="rId4"/>
          <a:srcRect t="15969" r="-2" b="-2"/>
          <a:stretch>
            <a:fillRect/>
          </a:stretch>
        </p:blipFill>
        <p:spPr>
          <a:xfrm>
            <a:off x="7849810" y="1116345"/>
            <a:ext cx="3059596" cy="3866172"/>
          </a:xfrm>
          <a:prstGeom prst="rect">
            <a:avLst/>
          </a:prstGeom>
        </p:spPr>
      </p:pic>
      <p:pic>
        <p:nvPicPr>
          <p:cNvPr id="49" name="Picture 48">
            <a:extLst>
              <a:ext uri="{FF2B5EF4-FFF2-40B4-BE49-F238E27FC236}">
                <a16:creationId xmlns:a16="http://schemas.microsoft.com/office/drawing/2014/main" id="{6079AB70-86CA-4BFC-9505-60CD7D172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6C0DB027-013B-48E2-B164-DD510158E5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5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EC15E8-DFA3-F6BC-F116-2D0A3035BCED}"/>
              </a:ext>
            </a:extLst>
          </p:cNvPr>
          <p:cNvSpPr>
            <a:spLocks noGrp="1"/>
          </p:cNvSpPr>
          <p:nvPr>
            <p:ph type="title"/>
          </p:nvPr>
        </p:nvSpPr>
        <p:spPr>
          <a:xfrm>
            <a:off x="849683" y="1240076"/>
            <a:ext cx="2727813" cy="4584527"/>
          </a:xfrm>
        </p:spPr>
        <p:txBody>
          <a:bodyPr>
            <a:normAutofit/>
          </a:bodyPr>
          <a:lstStyle/>
          <a:p>
            <a:r>
              <a:rPr lang="da-DK" sz="1500">
                <a:solidFill>
                  <a:srgbClr val="FFFFFF"/>
                </a:solidFill>
              </a:rPr>
              <a:t>Eksempler på opgaveformuleringer</a:t>
            </a:r>
          </a:p>
        </p:txBody>
      </p:sp>
      <p:sp>
        <p:nvSpPr>
          <p:cNvPr id="3" name="Pladsholder til indhold 2">
            <a:extLst>
              <a:ext uri="{FF2B5EF4-FFF2-40B4-BE49-F238E27FC236}">
                <a16:creationId xmlns:a16="http://schemas.microsoft.com/office/drawing/2014/main" id="{585812D3-ECA5-9825-2776-EE98B917304F}"/>
              </a:ext>
            </a:extLst>
          </p:cNvPr>
          <p:cNvSpPr>
            <a:spLocks noGrp="1"/>
          </p:cNvSpPr>
          <p:nvPr>
            <p:ph idx="1"/>
          </p:nvPr>
        </p:nvSpPr>
        <p:spPr>
          <a:xfrm>
            <a:off x="4705594" y="1240077"/>
            <a:ext cx="6034827" cy="4916465"/>
          </a:xfrm>
        </p:spPr>
        <p:txBody>
          <a:bodyPr anchor="t">
            <a:normAutofit/>
          </a:bodyPr>
          <a:lstStyle/>
          <a:p>
            <a:pPr>
              <a:lnSpc>
                <a:spcPct val="110000"/>
              </a:lnSpc>
              <a:spcAft>
                <a:spcPts val="800"/>
              </a:spcAft>
            </a:pPr>
            <a:r>
              <a:rPr lang="da-DK" sz="1400">
                <a:effectLst/>
                <a:latin typeface="Times New Roman" panose="02020603050405020304" pitchFamily="18" charset="0"/>
                <a:ea typeface="Calibri" panose="020F0502020204030204" pitchFamily="34" charset="0"/>
                <a:cs typeface="Times New Roman" panose="02020603050405020304" pitchFamily="18" charset="0"/>
              </a:rPr>
              <a:t>Søndag den 26. januar 2020 vandt filmen Dronningen 9 priser til Robert Prisen. En film inspireret af den græske tragedie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Hippolytos</a:t>
            </a:r>
            <a:r>
              <a:rPr lang="da-DK" sz="1400">
                <a:effectLst/>
                <a:latin typeface="Times New Roman" panose="02020603050405020304" pitchFamily="18" charset="0"/>
                <a:ea typeface="Calibri" panose="020F0502020204030204" pitchFamily="34" charset="0"/>
                <a:cs typeface="Times New Roman" panose="02020603050405020304" pitchFamily="18" charset="0"/>
              </a:rPr>
              <a:t>, der blev skrevet af tragikeren Euripides helt tilbage til 428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fvt</a:t>
            </a:r>
            <a:r>
              <a:rPr lang="da-DK" sz="1400">
                <a:effectLst/>
                <a:latin typeface="Times New Roman" panose="02020603050405020304" pitchFamily="18" charset="0"/>
                <a:ea typeface="Calibri" panose="020F0502020204030204" pitchFamily="34" charset="0"/>
                <a:cs typeface="Times New Roman" panose="02020603050405020304" pitchFamily="18" charset="0"/>
              </a:rPr>
              <a:t>. i Athen. De to værker behandler det samme tabu: et forbudt forhold mellem en stedmor og en stedsøn. Dette tabu var en diskuteret sag helt tilbage i Antikkens Grækenland ved Dionysier i 428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fvt</a:t>
            </a:r>
            <a:r>
              <a:rPr lang="da-DK" sz="1400">
                <a:effectLst/>
                <a:latin typeface="Times New Roman" panose="02020603050405020304" pitchFamily="18" charset="0"/>
                <a:ea typeface="Calibri" panose="020F0502020204030204" pitchFamily="34" charset="0"/>
                <a:cs typeface="Times New Roman" panose="02020603050405020304" pitchFamily="18" charset="0"/>
              </a:rPr>
              <a:t>., hvor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Hippolytos</a:t>
            </a:r>
            <a:r>
              <a:rPr lang="da-DK" sz="1400">
                <a:effectLst/>
                <a:latin typeface="Times New Roman" panose="02020603050405020304" pitchFamily="18" charset="0"/>
                <a:ea typeface="Calibri" panose="020F0502020204030204" pitchFamily="34" charset="0"/>
                <a:cs typeface="Times New Roman" panose="02020603050405020304" pitchFamily="18" charset="0"/>
              </a:rPr>
              <a:t> blev opført første gang. Men hvordan tolkes historien og tabuet i dag i år 2020? Dette vil blive diskuteret i følgende opgave, hvor de forskellige valgte materialer tjener til en forståelse af den udvikling, historien har gennemgået for at komme til det stadie, den er på i dag. I opgaven vil der blive redegjort for den græske tragedie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Hippolytos</a:t>
            </a:r>
            <a:r>
              <a:rPr lang="da-DK" sz="1400">
                <a:effectLst/>
                <a:latin typeface="Times New Roman" panose="02020603050405020304" pitchFamily="18" charset="0"/>
                <a:ea typeface="Calibri" panose="020F0502020204030204" pitchFamily="34" charset="0"/>
                <a:cs typeface="Times New Roman" panose="02020603050405020304" pitchFamily="18" charset="0"/>
              </a:rPr>
              <a:t> med særligt henblik på forbudte kærlighedssituationer. Dernæst foretages en engelsk-faglig analyse af Sarah Kanes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Pheadra’s</a:t>
            </a:r>
            <a:r>
              <a:rPr lang="da-DK" sz="1400">
                <a:effectLst/>
                <a:latin typeface="Times New Roman" panose="02020603050405020304" pitchFamily="18" charset="0"/>
                <a:ea typeface="Calibri" panose="020F0502020204030204" pitchFamily="34" charset="0"/>
                <a:cs typeface="Times New Roman" panose="02020603050405020304" pitchFamily="18" charset="0"/>
              </a:rPr>
              <a:t> Love med fokus på, hvordan Kane har nyfortolket det originale værk til et mere dystert og væmmeligt univers. Til sidst inddrages Dronningen som perspektivering i en diskussion om tabuet i dag</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800"/>
              </a:spcAft>
            </a:pPr>
            <a:r>
              <a:rPr lang="da-DK" sz="1400">
                <a:effectLst/>
                <a:latin typeface="Times New Roman" panose="02020603050405020304" pitchFamily="18" charset="0"/>
                <a:ea typeface="Calibri" panose="020F0502020204030204" pitchFamily="34" charset="0"/>
                <a:cs typeface="Times New Roman" panose="02020603050405020304" pitchFamily="18" charset="0"/>
              </a:rPr>
              <a:t>For at besvare dette inddrages den originale tragedie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Hippolytos</a:t>
            </a:r>
            <a:r>
              <a:rPr lang="da-DK" sz="1400">
                <a:effectLst/>
                <a:latin typeface="Times New Roman" panose="02020603050405020304" pitchFamily="18" charset="0"/>
                <a:ea typeface="Calibri" panose="020F0502020204030204" pitchFamily="34" charset="0"/>
                <a:cs typeface="Times New Roman" panose="02020603050405020304" pitchFamily="18" charset="0"/>
              </a:rPr>
              <a:t>” af Euripides, et nyfortolket dramaværk ”</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Pheadra’s</a:t>
            </a:r>
            <a:r>
              <a:rPr lang="da-DK" sz="1400">
                <a:effectLst/>
                <a:latin typeface="Times New Roman" panose="02020603050405020304" pitchFamily="18" charset="0"/>
                <a:ea typeface="Calibri" panose="020F0502020204030204" pitchFamily="34" charset="0"/>
                <a:cs typeface="Times New Roman" panose="02020603050405020304" pitchFamily="18" charset="0"/>
              </a:rPr>
              <a:t> Love” af Sarah Kane og den danske film ”Dronningen” af May el-</a:t>
            </a:r>
            <a:r>
              <a:rPr lang="da-DK" sz="1400" err="1">
                <a:effectLst/>
                <a:latin typeface="Times New Roman" panose="02020603050405020304" pitchFamily="18" charset="0"/>
                <a:ea typeface="Calibri" panose="020F0502020204030204" pitchFamily="34" charset="0"/>
                <a:cs typeface="Times New Roman" panose="02020603050405020304" pitchFamily="18" charset="0"/>
              </a:rPr>
              <a:t>Toukhy</a:t>
            </a:r>
            <a:r>
              <a:rPr lang="da-DK" sz="140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da-DK" sz="1400"/>
          </a:p>
        </p:txBody>
      </p:sp>
    </p:spTree>
    <p:extLst>
      <p:ext uri="{BB962C8B-B14F-4D97-AF65-F5344CB8AC3E}">
        <p14:creationId xmlns:p14="http://schemas.microsoft.com/office/powerpoint/2010/main" val="106191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FCA1D-25CF-1FC7-D54B-820544C8A064}"/>
              </a:ext>
            </a:extLst>
          </p:cNvPr>
          <p:cNvSpPr>
            <a:spLocks noGrp="1"/>
          </p:cNvSpPr>
          <p:nvPr>
            <p:ph type="title"/>
          </p:nvPr>
        </p:nvSpPr>
        <p:spPr/>
        <p:txBody>
          <a:bodyPr/>
          <a:lstStyle/>
          <a:p>
            <a:r>
              <a:rPr lang="da-DK"/>
              <a:t>Eksempel </a:t>
            </a:r>
            <a:r>
              <a:rPr lang="da-DK" dirty="0"/>
              <a:t>på opgaveformuleringer</a:t>
            </a:r>
          </a:p>
        </p:txBody>
      </p:sp>
      <p:sp>
        <p:nvSpPr>
          <p:cNvPr id="3" name="Pladsholder til indhold 2">
            <a:extLst>
              <a:ext uri="{FF2B5EF4-FFF2-40B4-BE49-F238E27FC236}">
                <a16:creationId xmlns:a16="http://schemas.microsoft.com/office/drawing/2014/main" id="{77258BDB-9571-FB68-CD55-3F4F8E8CD237}"/>
              </a:ext>
            </a:extLst>
          </p:cNvPr>
          <p:cNvSpPr>
            <a:spLocks noGrp="1"/>
          </p:cNvSpPr>
          <p:nvPr>
            <p:ph idx="1"/>
          </p:nvPr>
        </p:nvSpPr>
        <p:spPr>
          <a:xfrm>
            <a:off x="1103312" y="1853248"/>
            <a:ext cx="8946541" cy="4395151"/>
          </a:xfrm>
        </p:spPr>
        <p:txBody>
          <a:bodyPr>
            <a:normAutofit fontScale="92500" lnSpcReduction="20000"/>
          </a:bodyPr>
          <a:lstStyle/>
          <a:p>
            <a:pPr>
              <a:lnSpc>
                <a:spcPct val="107000"/>
              </a:lnSpc>
              <a:spcAft>
                <a:spcPts val="800"/>
              </a:spcAft>
            </a:pPr>
            <a:r>
              <a:rPr lang="da-DK" sz="1800" dirty="0">
                <a:effectLst/>
                <a:latin typeface="Lato" panose="020F0502020204030203" pitchFamily="34" charset="0"/>
                <a:ea typeface="Calibri" panose="020F0502020204030204" pitchFamily="34" charset="0"/>
                <a:cs typeface="Times New Roman" panose="02020603050405020304" pitchFamily="18" charset="0"/>
              </a:rPr>
              <a:t>Homoseksualitet har altid været et tabu og har altid været noget som folk har set ned på. Især i det gamle Grækenland. I det gamle Grækenland var det ikke okay, at være gift eller kærester med en fra samme køn – ligesom, at det var ulovligt i flere lande over hele verdenen. Men i det oldgræske var det okay at være forelsket i samme køn, hvis man bare var den aktive part. Der er først i år 2015 vedtaget en lov i Grækenland om, at homoseksuelle nu må have lov til at gifte sig lovligt. I Grækenland og USA så man homoseksualitet som en psykisk lidelse og at det var noget der var gået galt i en homoseksuel hjerne.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Lato" panose="020F0502020204030203" pitchFamily="34" charset="0"/>
                <a:ea typeface="Calibri" panose="020F0502020204030204" pitchFamily="34" charset="0"/>
                <a:cs typeface="Times New Roman" panose="02020603050405020304" pitchFamily="18" charset="0"/>
              </a:rPr>
              <a:t>Men er homoseksualitet stadig et så stort et tabu i dagens Grækenland og ser de stadig på det som en psykisk lidelse. Det vil jeg undersøge nærmere i min SRP. Her vil jeg komme ind på relevante analyser af mine kilder. Herunder en filmisk analyse af ”Alexander the Great” for at se hvordan homoseksualitet var portrætteret. Derudover vil jeg bruge faglige analyser fra Oldtidskundskab til at analysere samtidige tekster og digte fra </a:t>
            </a:r>
            <a:r>
              <a:rPr lang="da-DK" sz="1800" dirty="0">
                <a:latin typeface="Lato" panose="020F0502020204030203" pitchFamily="34" charset="0"/>
                <a:ea typeface="Calibri" panose="020F0502020204030204" pitchFamily="34" charset="0"/>
                <a:cs typeface="Times New Roman" panose="02020603050405020304" pitchFamily="18" charset="0"/>
              </a:rPr>
              <a:t>antikkens</a:t>
            </a:r>
            <a:r>
              <a:rPr lang="da-DK" sz="1800" dirty="0">
                <a:effectLst/>
                <a:latin typeface="Lato" panose="020F0502020204030203" pitchFamily="34" charset="0"/>
                <a:ea typeface="Calibri" panose="020F0502020204030204" pitchFamily="34" charset="0"/>
                <a:cs typeface="Times New Roman" panose="02020603050405020304" pitchFamily="18" charset="0"/>
              </a:rPr>
              <a:t> Grækenland. Til sidst vil jeg med engelsk-faglige metoder undersøge kommentar og bemærkninger fra folk i USA om filmen ”Alexander the Great” for at vise hvordan homoseksuelle bliver set på i dag. </a:t>
            </a:r>
            <a:endParaRPr lang="da-DK" dirty="0"/>
          </a:p>
        </p:txBody>
      </p:sp>
    </p:spTree>
    <p:extLst>
      <p:ext uri="{BB962C8B-B14F-4D97-AF65-F5344CB8AC3E}">
        <p14:creationId xmlns:p14="http://schemas.microsoft.com/office/powerpoint/2010/main" val="50155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E639D-0A03-D77B-4E69-5E3058A15BAE}"/>
              </a:ext>
            </a:extLst>
          </p:cNvPr>
          <p:cNvSpPr>
            <a:spLocks noGrp="1"/>
          </p:cNvSpPr>
          <p:nvPr>
            <p:ph type="title"/>
          </p:nvPr>
        </p:nvSpPr>
        <p:spPr/>
        <p:txBody>
          <a:bodyPr/>
          <a:lstStyle/>
          <a:p>
            <a:r>
              <a:rPr lang="da-DK" dirty="0"/>
              <a:t>Eksempler på opgaveformuleringer</a:t>
            </a:r>
          </a:p>
        </p:txBody>
      </p:sp>
      <p:sp>
        <p:nvSpPr>
          <p:cNvPr id="3" name="Pladsholder til indhold 2">
            <a:extLst>
              <a:ext uri="{FF2B5EF4-FFF2-40B4-BE49-F238E27FC236}">
                <a16:creationId xmlns:a16="http://schemas.microsoft.com/office/drawing/2014/main" id="{D52CCB53-9F92-4F20-5B28-36F019070ED1}"/>
              </a:ext>
            </a:extLst>
          </p:cNvPr>
          <p:cNvSpPr>
            <a:spLocks noGrp="1"/>
          </p:cNvSpPr>
          <p:nvPr>
            <p:ph idx="1"/>
          </p:nvPr>
        </p:nvSpPr>
        <p:spPr>
          <a:xfrm>
            <a:off x="1103312" y="1687286"/>
            <a:ext cx="8946541" cy="4909457"/>
          </a:xfrm>
        </p:spPr>
        <p:txBody>
          <a:bodyPr>
            <a:normAutofit/>
          </a:bodyPr>
          <a:lstStyle/>
          <a:p>
            <a:pPr marL="0" indent="0">
              <a:buNone/>
            </a:pPr>
            <a:endParaRPr lang="da-DK"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Hobbitten og Odysseus (Jason – </a:t>
            </a:r>
            <a:r>
              <a:rPr lang="da-DK" sz="1800" b="1" dirty="0" err="1">
                <a:effectLst/>
                <a:latin typeface="Calibri" panose="020F0502020204030204" pitchFamily="34" charset="0"/>
                <a:ea typeface="Calibri" panose="020F0502020204030204" pitchFamily="34" charset="0"/>
                <a:cs typeface="Times New Roman" panose="02020603050405020304" pitchFamily="18" charset="0"/>
              </a:rPr>
              <a:t>Appolonios</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a:t>
            </a:r>
            <a:r>
              <a:rPr lang="da-DK" sz="1800" b="1" dirty="0" err="1">
                <a:effectLst/>
                <a:latin typeface="Calibri" panose="020F0502020204030204" pitchFamily="34" charset="0"/>
                <a:ea typeface="Calibri" panose="020F0502020204030204" pitchFamily="34" charset="0"/>
                <a:cs typeface="Times New Roman" panose="02020603050405020304" pitchFamily="18" charset="0"/>
              </a:rPr>
              <a:t>Rhodios</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panose="020F0502020204030204" pitchFamily="34" charset="0"/>
                <a:ea typeface="Calibri" panose="020F0502020204030204" pitchFamily="34" charset="0"/>
                <a:cs typeface="Times New Roman" panose="02020603050405020304" pitchFamily="18" charset="0"/>
              </a:rPr>
              <a:t>I hvor høj grad kan fantasygenren ses som en videreudvikling af det græske epos, og hvorvidt kan Tolkiens ”The Hobbit” betragtes som et moderne epos?</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Du skal redegøre for centrale træk ved henholdsvis fantasy- og eposgenren.</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Lav dernæst en komparativ analyse af J. R. R. Tolkien: ”The Hobbit” (1937) og af passager fra selvvalgte antikke eper, med særligt fokus på episke træk og rejsemotivet (odysse). </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På baggrund af dine analyser skal du diskutere i hvor høj grad fantasygenren kan ses som en videreudvikling af den episke genre, og hvorvidt Tolkiens ”The Hobbit” kan betragtes som et moderne epos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(inddrag evt. receptionshistorisk analyse)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panose="020F0502020204030204" pitchFamily="34" charset="0"/>
                <a:ea typeface="Calibri" panose="020F0502020204030204" pitchFamily="34" charset="0"/>
                <a:cs typeface="Times New Roman" panose="02020603050405020304" pitchFamily="18" charset="0"/>
              </a:rPr>
              <a:t>Slutteligt skal du vurdere, hvorfor den episke fortælling stadigvæk er populær.</a:t>
            </a:r>
          </a:p>
          <a:p>
            <a:pPr marL="0" indent="0">
              <a:buNone/>
            </a:pPr>
            <a:endParaRPr lang="da-DK" dirty="0"/>
          </a:p>
        </p:txBody>
      </p:sp>
    </p:spTree>
    <p:extLst>
      <p:ext uri="{BB962C8B-B14F-4D97-AF65-F5344CB8AC3E}">
        <p14:creationId xmlns:p14="http://schemas.microsoft.com/office/powerpoint/2010/main" val="361549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59" name="Rectangle 3135">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3160" name="Picture 3137">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61" name="Straight Connector 3139">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62" name="Straight Connector 3141">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63" name="Rectangle 3143">
            <a:extLst>
              <a:ext uri="{FF2B5EF4-FFF2-40B4-BE49-F238E27FC236}">
                <a16:creationId xmlns:a16="http://schemas.microsoft.com/office/drawing/2014/main" id="{01E8EC89-86BC-4558-B010-53DF36A5A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4" name="Straight Connector 3145">
            <a:extLst>
              <a:ext uri="{FF2B5EF4-FFF2-40B4-BE49-F238E27FC236}">
                <a16:creationId xmlns:a16="http://schemas.microsoft.com/office/drawing/2014/main" id="{4CCCDDFF-B9CC-494C-8BEE-2451CD79A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p:cNvSpPr>
            <a:spLocks noGrp="1"/>
          </p:cNvSpPr>
          <p:nvPr>
            <p:ph type="title" idx="4294967295"/>
          </p:nvPr>
        </p:nvSpPr>
        <p:spPr>
          <a:xfrm>
            <a:off x="1451580" y="804519"/>
            <a:ext cx="3525184" cy="1049235"/>
          </a:xfrm>
        </p:spPr>
        <p:txBody>
          <a:bodyPr vert="horz" lIns="91440" tIns="45720" rIns="91440" bIns="45720" rtlCol="0" anchor="t">
            <a:normAutofit/>
          </a:bodyPr>
          <a:lstStyle/>
          <a:p>
            <a:r>
              <a:rPr lang="en-US" sz="2200"/>
              <a:t>Samfundsfag</a:t>
            </a:r>
            <a:br>
              <a:rPr lang="en-US" sz="2200"/>
            </a:br>
            <a:br>
              <a:rPr lang="en-US" sz="2200"/>
            </a:br>
            <a:endParaRPr lang="en-US" sz="2200"/>
          </a:p>
        </p:txBody>
      </p:sp>
      <p:sp>
        <p:nvSpPr>
          <p:cNvPr id="3165" name="Rectangle 3147">
            <a:extLst>
              <a:ext uri="{FF2B5EF4-FFF2-40B4-BE49-F238E27FC236}">
                <a16:creationId xmlns:a16="http://schemas.microsoft.com/office/drawing/2014/main" id="{54977EF3-E0BF-4719-9C15-8564B7D68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Pladsholder til tekst 3"/>
          <p:cNvSpPr>
            <a:spLocks noGrp="1"/>
          </p:cNvSpPr>
          <p:nvPr>
            <p:ph type="body" sz="half" idx="4294967295"/>
          </p:nvPr>
        </p:nvSpPr>
        <p:spPr>
          <a:xfrm>
            <a:off x="1451580" y="2015732"/>
            <a:ext cx="3525184" cy="4037749"/>
          </a:xfrm>
        </p:spPr>
        <p:txBody>
          <a:bodyPr vert="horz" lIns="91440" tIns="45720" rIns="91440" bIns="45720" rtlCol="0" anchor="t">
            <a:noAutofit/>
          </a:bodyPr>
          <a:lstStyle/>
          <a:p>
            <a:pPr>
              <a:lnSpc>
                <a:spcPct val="110000"/>
              </a:lnSpc>
            </a:pPr>
            <a:r>
              <a:rPr lang="en-US" sz="1600" dirty="0" err="1"/>
              <a:t>Styreformer</a:t>
            </a:r>
            <a:r>
              <a:rPr lang="en-US" sz="1600" dirty="0"/>
              <a:t> </a:t>
            </a:r>
            <a:r>
              <a:rPr lang="en-US" sz="1600" dirty="0" err="1"/>
              <a:t>til</a:t>
            </a:r>
            <a:r>
              <a:rPr lang="en-US" sz="1600" dirty="0"/>
              <a:t> </a:t>
            </a:r>
            <a:r>
              <a:rPr lang="en-US" sz="1600" dirty="0" err="1"/>
              <a:t>debat</a:t>
            </a:r>
            <a:r>
              <a:rPr lang="en-US" sz="1600" dirty="0"/>
              <a:t> (</a:t>
            </a:r>
            <a:r>
              <a:rPr lang="en-US" sz="1600" dirty="0" err="1"/>
              <a:t>både</a:t>
            </a:r>
            <a:r>
              <a:rPr lang="en-US" sz="1600" dirty="0"/>
              <a:t> </a:t>
            </a:r>
            <a:r>
              <a:rPr lang="en-US" sz="1600" dirty="0" err="1"/>
              <a:t>græske</a:t>
            </a:r>
            <a:r>
              <a:rPr lang="en-US" sz="1600" dirty="0"/>
              <a:t> </a:t>
            </a:r>
            <a:r>
              <a:rPr lang="en-US" sz="1600" dirty="0" err="1"/>
              <a:t>og</a:t>
            </a:r>
            <a:r>
              <a:rPr lang="en-US" sz="1600" dirty="0"/>
              <a:t> </a:t>
            </a:r>
            <a:r>
              <a:rPr lang="en-US" sz="1600" dirty="0" err="1"/>
              <a:t>latinske</a:t>
            </a:r>
            <a:r>
              <a:rPr lang="en-US" sz="1600" dirty="0"/>
              <a:t> </a:t>
            </a:r>
            <a:r>
              <a:rPr lang="en-US" sz="1600" dirty="0" err="1"/>
              <a:t>forfattere</a:t>
            </a:r>
            <a:r>
              <a:rPr lang="en-US" sz="1600" dirty="0"/>
              <a:t>)</a:t>
            </a:r>
            <a:br>
              <a:rPr lang="en-US" sz="1600" dirty="0"/>
            </a:br>
            <a:r>
              <a:rPr lang="en-US" sz="1600" dirty="0"/>
              <a:t>Det </a:t>
            </a:r>
            <a:r>
              <a:rPr lang="en-US" sz="1600" dirty="0" err="1"/>
              <a:t>athenske</a:t>
            </a:r>
            <a:r>
              <a:rPr lang="en-US" sz="1600" dirty="0"/>
              <a:t> </a:t>
            </a:r>
            <a:r>
              <a:rPr lang="en-US" sz="1600" dirty="0" err="1"/>
              <a:t>demokrati</a:t>
            </a:r>
            <a:endParaRPr lang="en-US" sz="1600" dirty="0"/>
          </a:p>
          <a:p>
            <a:pPr>
              <a:lnSpc>
                <a:spcPct val="110000"/>
              </a:lnSpc>
            </a:pPr>
            <a:r>
              <a:rPr lang="en-US" sz="1600" dirty="0"/>
              <a:t>Kunst </a:t>
            </a:r>
            <a:r>
              <a:rPr lang="en-US" sz="1600" dirty="0" err="1"/>
              <a:t>og</a:t>
            </a:r>
            <a:r>
              <a:rPr lang="en-US" sz="1600" dirty="0"/>
              <a:t> kultur </a:t>
            </a:r>
            <a:r>
              <a:rPr lang="en-US" sz="1600" dirty="0" err="1"/>
              <a:t>som</a:t>
            </a:r>
            <a:r>
              <a:rPr lang="en-US" sz="1600" dirty="0"/>
              <a:t> </a:t>
            </a:r>
            <a:r>
              <a:rPr lang="en-US" sz="1600" dirty="0" err="1"/>
              <a:t>politisk</a:t>
            </a:r>
            <a:r>
              <a:rPr lang="en-US" sz="1600" dirty="0"/>
              <a:t> propaganda (</a:t>
            </a:r>
            <a:r>
              <a:rPr lang="en-US" sz="1600" dirty="0" err="1"/>
              <a:t>fx</a:t>
            </a:r>
            <a:r>
              <a:rPr lang="en-US" sz="1600" dirty="0"/>
              <a:t> </a:t>
            </a:r>
            <a:r>
              <a:rPr lang="en-US" sz="1600" dirty="0" err="1"/>
              <a:t>Akropolis</a:t>
            </a:r>
            <a:r>
              <a:rPr lang="en-US" sz="1600" dirty="0"/>
              <a:t> </a:t>
            </a:r>
            <a:r>
              <a:rPr lang="en-US" sz="1600" dirty="0" err="1"/>
              <a:t>eller</a:t>
            </a:r>
            <a:r>
              <a:rPr lang="en-US" sz="1600" dirty="0"/>
              <a:t> </a:t>
            </a:r>
            <a:r>
              <a:rPr lang="en-US" sz="1600" dirty="0" err="1"/>
              <a:t>augustæisk</a:t>
            </a:r>
            <a:r>
              <a:rPr lang="en-US" sz="1600" dirty="0"/>
              <a:t> propaganda)</a:t>
            </a:r>
          </a:p>
          <a:p>
            <a:pPr>
              <a:lnSpc>
                <a:spcPct val="110000"/>
              </a:lnSpc>
            </a:pPr>
            <a:r>
              <a:rPr lang="en-US" sz="1600" dirty="0" err="1"/>
              <a:t>Retorik</a:t>
            </a:r>
            <a:r>
              <a:rPr lang="en-US" sz="1600" dirty="0"/>
              <a:t> – </a:t>
            </a:r>
            <a:r>
              <a:rPr lang="en-US" sz="1600" dirty="0" err="1"/>
              <a:t>holdninger</a:t>
            </a:r>
            <a:r>
              <a:rPr lang="en-US" sz="1600" dirty="0"/>
              <a:t> </a:t>
            </a:r>
            <a:r>
              <a:rPr lang="en-US" sz="1600" dirty="0" err="1"/>
              <a:t>til</a:t>
            </a:r>
            <a:r>
              <a:rPr lang="en-US" sz="1600" dirty="0"/>
              <a:t> </a:t>
            </a:r>
            <a:r>
              <a:rPr lang="en-US" sz="1600" dirty="0" err="1"/>
              <a:t>og</a:t>
            </a:r>
            <a:r>
              <a:rPr lang="en-US" sz="1600" dirty="0"/>
              <a:t> </a:t>
            </a:r>
            <a:r>
              <a:rPr lang="en-US" sz="1600" dirty="0" err="1"/>
              <a:t>brug</a:t>
            </a:r>
            <a:r>
              <a:rPr lang="en-US" sz="1600" dirty="0"/>
              <a:t> </a:t>
            </a:r>
            <a:r>
              <a:rPr lang="en-US" sz="1600" dirty="0" err="1"/>
              <a:t>af</a:t>
            </a:r>
            <a:r>
              <a:rPr lang="en-US" sz="1600" dirty="0"/>
              <a:t> </a:t>
            </a:r>
            <a:r>
              <a:rPr lang="en-US" sz="1600" dirty="0" err="1"/>
              <a:t>retorik</a:t>
            </a:r>
            <a:r>
              <a:rPr lang="en-US" sz="1600" dirty="0"/>
              <a:t> (</a:t>
            </a:r>
            <a:r>
              <a:rPr lang="en-US" sz="1600" dirty="0" err="1"/>
              <a:t>Platon</a:t>
            </a:r>
            <a:r>
              <a:rPr lang="en-US" sz="1600" dirty="0"/>
              <a:t>, Aristoteles, Lysias, Demosthenes, Cicero </a:t>
            </a:r>
            <a:r>
              <a:rPr lang="en-US" sz="1600" dirty="0" err="1"/>
              <a:t>m.m.</a:t>
            </a:r>
            <a:r>
              <a:rPr lang="en-US" sz="1600" dirty="0"/>
              <a:t>)</a:t>
            </a:r>
          </a:p>
          <a:p>
            <a:pPr>
              <a:lnSpc>
                <a:spcPct val="110000"/>
              </a:lnSpc>
            </a:pPr>
            <a:r>
              <a:rPr lang="en-US" sz="1600" dirty="0" err="1"/>
              <a:t>Kulturel</a:t>
            </a:r>
            <a:r>
              <a:rPr lang="en-US" sz="1600" dirty="0"/>
              <a:t> </a:t>
            </a:r>
            <a:r>
              <a:rPr lang="en-US" sz="1600" dirty="0" err="1"/>
              <a:t>identitet</a:t>
            </a:r>
            <a:r>
              <a:rPr lang="en-US" sz="1600" dirty="0"/>
              <a:t> – </a:t>
            </a:r>
            <a:r>
              <a:rPr lang="en-US" sz="1600" dirty="0" err="1"/>
              <a:t>holdninger</a:t>
            </a:r>
            <a:r>
              <a:rPr lang="en-US" sz="1600" dirty="0"/>
              <a:t> </a:t>
            </a:r>
            <a:r>
              <a:rPr lang="en-US" sz="1600" dirty="0" err="1"/>
              <a:t>til</a:t>
            </a:r>
            <a:r>
              <a:rPr lang="en-US" sz="1600" dirty="0"/>
              <a:t> de </a:t>
            </a:r>
            <a:r>
              <a:rPr lang="en-US" sz="1600" dirty="0" err="1"/>
              <a:t>fremmede</a:t>
            </a:r>
            <a:r>
              <a:rPr lang="en-US" sz="1600" dirty="0"/>
              <a:t> (</a:t>
            </a:r>
            <a:r>
              <a:rPr lang="en-US" sz="1600" dirty="0" err="1"/>
              <a:t>Herodot</a:t>
            </a:r>
            <a:r>
              <a:rPr lang="en-US" sz="1600" dirty="0"/>
              <a:t>, Medea, </a:t>
            </a:r>
            <a:r>
              <a:rPr lang="en-US" sz="1600" dirty="0" err="1"/>
              <a:t>Aischylos</a:t>
            </a:r>
            <a:r>
              <a:rPr lang="en-US" sz="1600" dirty="0"/>
              <a:t>’ </a:t>
            </a:r>
            <a:r>
              <a:rPr lang="en-US" sz="1600" dirty="0" err="1"/>
              <a:t>Perserne</a:t>
            </a:r>
            <a:r>
              <a:rPr lang="en-US" sz="1600" dirty="0"/>
              <a:t>, </a:t>
            </a:r>
            <a:r>
              <a:rPr lang="en-US" sz="1600" dirty="0" err="1"/>
              <a:t>fremstillingen</a:t>
            </a:r>
            <a:r>
              <a:rPr lang="en-US" sz="1600" dirty="0"/>
              <a:t> </a:t>
            </a:r>
            <a:r>
              <a:rPr lang="en-US" sz="1600" dirty="0" err="1"/>
              <a:t>af</a:t>
            </a:r>
            <a:r>
              <a:rPr lang="en-US" sz="1600" dirty="0"/>
              <a:t> </a:t>
            </a:r>
            <a:r>
              <a:rPr lang="en-US" sz="1600" dirty="0" err="1"/>
              <a:t>barbarer</a:t>
            </a:r>
            <a:r>
              <a:rPr lang="en-US" sz="1600" dirty="0"/>
              <a:t> </a:t>
            </a:r>
            <a:r>
              <a:rPr lang="en-US" sz="1600" dirty="0" err="1"/>
              <a:t>i</a:t>
            </a:r>
            <a:r>
              <a:rPr lang="en-US" sz="1600" dirty="0"/>
              <a:t> </a:t>
            </a:r>
            <a:r>
              <a:rPr lang="en-US" sz="1600" dirty="0" err="1"/>
              <a:t>kunsten</a:t>
            </a:r>
            <a:r>
              <a:rPr lang="en-US" sz="1600" dirty="0"/>
              <a:t>)</a:t>
            </a:r>
          </a:p>
          <a:p>
            <a:pPr marL="0" indent="0">
              <a:lnSpc>
                <a:spcPct val="110000"/>
              </a:lnSpc>
              <a:buNone/>
            </a:pPr>
            <a:endParaRPr lang="en-US" sz="1400" dirty="0"/>
          </a:p>
        </p:txBody>
      </p:sp>
      <p:pic>
        <p:nvPicPr>
          <p:cNvPr id="307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4977096" y="1678383"/>
            <a:ext cx="2964032" cy="16820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84396" y="683994"/>
            <a:ext cx="2964033" cy="47424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66" name="Picture 3149">
            <a:extLst>
              <a:ext uri="{FF2B5EF4-FFF2-40B4-BE49-F238E27FC236}">
                <a16:creationId xmlns:a16="http://schemas.microsoft.com/office/drawing/2014/main" id="{A5DC397C-2B77-4200-B02F-47CA26CA2A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67" name="Straight Connector 3151">
            <a:extLst>
              <a:ext uri="{FF2B5EF4-FFF2-40B4-BE49-F238E27FC236}">
                <a16:creationId xmlns:a16="http://schemas.microsoft.com/office/drawing/2014/main" id="{13AFA304-05B8-441F-BA73-B92E08BD6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3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B5D95-E8BC-BE1A-6D24-202E9EF2212B}"/>
              </a:ext>
            </a:extLst>
          </p:cNvPr>
          <p:cNvSpPr>
            <a:spLocks noGrp="1"/>
          </p:cNvSpPr>
          <p:nvPr>
            <p:ph type="title"/>
          </p:nvPr>
        </p:nvSpPr>
        <p:spPr/>
        <p:txBody>
          <a:bodyPr/>
          <a:lstStyle/>
          <a:p>
            <a:r>
              <a:rPr lang="da-DK" dirty="0"/>
              <a:t>Konkrete eksempler på old-SRP: oldtidskundskab og samfundsfag</a:t>
            </a:r>
          </a:p>
        </p:txBody>
      </p:sp>
      <p:sp>
        <p:nvSpPr>
          <p:cNvPr id="3" name="Pladsholder til indhold 2">
            <a:extLst>
              <a:ext uri="{FF2B5EF4-FFF2-40B4-BE49-F238E27FC236}">
                <a16:creationId xmlns:a16="http://schemas.microsoft.com/office/drawing/2014/main" id="{611E2DAB-223E-47FE-A29A-610D386B4889}"/>
              </a:ext>
            </a:extLst>
          </p:cNvPr>
          <p:cNvSpPr>
            <a:spLocks noGrp="1"/>
          </p:cNvSpPr>
          <p:nvPr>
            <p:ph idx="1"/>
          </p:nvPr>
        </p:nvSpPr>
        <p:spPr/>
        <p:txBody>
          <a:bodyPr>
            <a:normAutofit fontScale="70000" lnSpcReduction="20000"/>
          </a:bodyPr>
          <a:lstStyle/>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Det athenske demokrati: Hvad er demokrati?</a:t>
            </a:r>
            <a:endParaRPr lang="da-DK" dirty="0">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Filosofi: Retfærdighed, slaveri, det bedste samfund. Hvordan indrettes det bedste samfund?</a:t>
            </a:r>
            <a:endParaRPr lang="da-DK" dirty="0">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Kunst og kultur som politisk propaganda (fx </a:t>
            </a:r>
            <a:r>
              <a:rPr lang="da-DK" sz="2000" dirty="0" err="1">
                <a:effectLst/>
                <a:latin typeface="Times New Roman" panose="02020603050405020304" pitchFamily="18" charset="0"/>
                <a:ea typeface="Calibri" panose="020F0502020204030204" pitchFamily="34" charset="0"/>
                <a:cs typeface="Times New Roman" panose="02020603050405020304" pitchFamily="18" charset="0"/>
              </a:rPr>
              <a:t>augustæisk</a:t>
            </a:r>
            <a:r>
              <a:rPr lang="da-DK" sz="2000" dirty="0">
                <a:effectLst/>
                <a:latin typeface="Times New Roman" panose="02020603050405020304" pitchFamily="18" charset="0"/>
                <a:ea typeface="Calibri" panose="020F0502020204030204" pitchFamily="34" charset="0"/>
                <a:cs typeface="Times New Roman" panose="02020603050405020304" pitchFamily="18" charset="0"/>
              </a:rPr>
              <a:t> propaganda)</a:t>
            </a:r>
            <a:endParaRPr lang="da-DK" dirty="0">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Skulpturen i gadebilledet – hvilke politiske magtkampe tages der med skulpturerne i gadeplanet? (fx Skipper Clement, Kimbrertyren, Kongelige rytterstatuer)</a:t>
            </a:r>
          </a:p>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Retorik og politisk kommunikation – holdninger til og brug af retorik (Platon, Aristoteles, Lysias, </a:t>
            </a:r>
            <a:r>
              <a:rPr lang="da-DK" sz="2000" dirty="0" err="1">
                <a:effectLst/>
                <a:latin typeface="Times New Roman" panose="02020603050405020304" pitchFamily="18" charset="0"/>
                <a:ea typeface="Calibri" panose="020F0502020204030204" pitchFamily="34" charset="0"/>
                <a:cs typeface="Times New Roman" panose="02020603050405020304" pitchFamily="18" charset="0"/>
              </a:rPr>
              <a:t>Demosthenes</a:t>
            </a:r>
            <a:r>
              <a:rPr lang="da-DK" sz="2000" dirty="0">
                <a:effectLst/>
                <a:latin typeface="Times New Roman" panose="02020603050405020304" pitchFamily="18" charset="0"/>
                <a:ea typeface="Calibri" panose="020F0502020204030204" pitchFamily="34" charset="0"/>
                <a:cs typeface="Times New Roman" panose="02020603050405020304" pitchFamily="18" charset="0"/>
              </a:rPr>
              <a:t>, Cicero m.m.)</a:t>
            </a:r>
          </a:p>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Bygningsanalyser: Hvordan opbygger/viser en stat sine idealer gennem bygninger (analyser af moderne statsbygninger med antikke fx The White House, bygninger i lokalområdet, byplaner mv).</a:t>
            </a:r>
          </a:p>
          <a:p>
            <a:r>
              <a:rPr lang="da-DK" sz="2000" dirty="0">
                <a:effectLst/>
                <a:latin typeface="Times New Roman" panose="02020603050405020304" pitchFamily="18" charset="0"/>
                <a:ea typeface="Calibri" panose="020F0502020204030204" pitchFamily="34" charset="0"/>
                <a:cs typeface="Times New Roman" panose="02020603050405020304" pitchFamily="18" charset="0"/>
              </a:rPr>
              <a:t>Kulturel identitet – holdninger til de fremmede (Herodot, Medea, Aischylos’ perserne, fremstillingen af barbarer i kunsten) -”os og dem” – kulturmødet. Identitet: hvem er vi og hvem er de ”andre”?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Times New Roman" panose="02020603050405020304" pitchFamily="18" charset="0"/>
                <a:ea typeface="Calibri" panose="020F0502020204030204" pitchFamily="34" charset="0"/>
              </a:rPr>
              <a:t>Etnografi (fx de etnografiske afsnit hos Cæsar i Gallerkrigen og Tacitus i skriftet </a:t>
            </a:r>
            <a:r>
              <a:rPr lang="da-DK" sz="2000" dirty="0" err="1">
                <a:effectLst/>
                <a:latin typeface="Times New Roman" panose="02020603050405020304" pitchFamily="18" charset="0"/>
                <a:ea typeface="Calibri" panose="020F0502020204030204" pitchFamily="34" charset="0"/>
              </a:rPr>
              <a:t>Germanien</a:t>
            </a:r>
            <a:r>
              <a:rPr lang="da-DK" sz="2000" dirty="0">
                <a:effectLst/>
                <a:latin typeface="Times New Roman" panose="02020603050405020304" pitchFamily="18" charset="0"/>
                <a:ea typeface="Calibri" panose="020F0502020204030204" pitchFamily="34" charset="0"/>
              </a:rPr>
              <a:t> og biografien </a:t>
            </a:r>
            <a:r>
              <a:rPr lang="da-DK" sz="2000" dirty="0" err="1">
                <a:effectLst/>
                <a:latin typeface="Times New Roman" panose="02020603050405020304" pitchFamily="18" charset="0"/>
                <a:ea typeface="Calibri" panose="020F0502020204030204" pitchFamily="34" charset="0"/>
              </a:rPr>
              <a:t>Agricola</a:t>
            </a:r>
            <a:r>
              <a:rPr lang="da-DK" sz="2000" dirty="0">
                <a:effectLst/>
                <a:latin typeface="Times New Roman" panose="02020603050405020304" pitchFamily="18" charset="0"/>
                <a:ea typeface="Calibri" panose="020F0502020204030204" pitchFamily="34" charset="0"/>
              </a:rPr>
              <a:t>)</a:t>
            </a:r>
            <a:endParaRPr lang="da-DK" dirty="0"/>
          </a:p>
          <a:p>
            <a:endParaRPr lang="da-DK" dirty="0"/>
          </a:p>
        </p:txBody>
      </p:sp>
    </p:spTree>
    <p:extLst>
      <p:ext uri="{BB962C8B-B14F-4D97-AF65-F5344CB8AC3E}">
        <p14:creationId xmlns:p14="http://schemas.microsoft.com/office/powerpoint/2010/main" val="1817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7" y="620688"/>
            <a:ext cx="3024337" cy="648072"/>
          </a:xfrm>
        </p:spPr>
        <p:txBody>
          <a:bodyPr>
            <a:normAutofit fontScale="90000"/>
          </a:body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Matematik</a:t>
            </a:r>
            <a:br>
              <a:rPr lang="da-DK" dirty="0"/>
            </a:br>
            <a:endParaRPr lang="da-DK"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9936" y="692697"/>
            <a:ext cx="41910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dsholder til tekst 3"/>
          <p:cNvSpPr>
            <a:spLocks noGrp="1"/>
          </p:cNvSpPr>
          <p:nvPr>
            <p:ph type="body" sz="half" idx="2"/>
          </p:nvPr>
        </p:nvSpPr>
        <p:spPr/>
        <p:txBody>
          <a:bodyPr>
            <a:normAutofit/>
          </a:bodyPr>
          <a:lstStyle/>
          <a:p>
            <a:r>
              <a:rPr lang="da-DK" dirty="0"/>
              <a:t>Græsk matematik – udviklet i samspil med oldtidens filosofi og den demokratiske debatform (Platon, </a:t>
            </a:r>
            <a:r>
              <a:rPr lang="da-DK" dirty="0" err="1"/>
              <a:t>Euklid</a:t>
            </a:r>
            <a:r>
              <a:rPr lang="da-DK" dirty="0"/>
              <a:t>, </a:t>
            </a:r>
            <a:r>
              <a:rPr lang="da-DK" dirty="0" err="1"/>
              <a:t>Arkimedes</a:t>
            </a:r>
            <a:r>
              <a:rPr lang="da-DK" dirty="0"/>
              <a:t>)</a:t>
            </a:r>
          </a:p>
        </p:txBody>
      </p:sp>
    </p:spTree>
    <p:extLst>
      <p:ext uri="{BB962C8B-B14F-4D97-AF65-F5344CB8AC3E}">
        <p14:creationId xmlns:p14="http://schemas.microsoft.com/office/powerpoint/2010/main" val="395348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Nærbillede af pushpins på ruteplan">
            <a:extLst>
              <a:ext uri="{FF2B5EF4-FFF2-40B4-BE49-F238E27FC236}">
                <a16:creationId xmlns:a16="http://schemas.microsoft.com/office/drawing/2014/main" id="{BB8E9F9C-2522-9C62-9C7A-505E8F845FA6}"/>
              </a:ext>
            </a:extLst>
          </p:cNvPr>
          <p:cNvPicPr>
            <a:picLocks noChangeAspect="1"/>
          </p:cNvPicPr>
          <p:nvPr/>
        </p:nvPicPr>
        <p:blipFill>
          <a:blip r:embed="rId2"/>
          <a:srcRect l="9091" t="2351" b="20750"/>
          <a:stretch>
            <a:fillRect/>
          </a:stretch>
        </p:blipFill>
        <p:spPr>
          <a:xfrm>
            <a:off x="2" y="10"/>
            <a:ext cx="12191695" cy="6857990"/>
          </a:xfrm>
          <a:prstGeom prst="rect">
            <a:avLst/>
          </a:prstGeom>
        </p:spPr>
      </p:pic>
      <p:sp>
        <p:nvSpPr>
          <p:cNvPr id="68" name="Rectangle 67">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541BE4-7DA7-8A87-4E77-DCA0A9D6F9AA}"/>
              </a:ext>
            </a:extLst>
          </p:cNvPr>
          <p:cNvSpPr>
            <a:spLocks noGrp="1"/>
          </p:cNvSpPr>
          <p:nvPr>
            <p:ph type="title"/>
          </p:nvPr>
        </p:nvSpPr>
        <p:spPr>
          <a:xfrm>
            <a:off x="4063421" y="804520"/>
            <a:ext cx="6815731" cy="1049235"/>
          </a:xfrm>
        </p:spPr>
        <p:txBody>
          <a:bodyPr>
            <a:normAutofit/>
          </a:bodyPr>
          <a:lstStyle/>
          <a:p>
            <a:r>
              <a:rPr lang="da-DK">
                <a:solidFill>
                  <a:srgbClr val="FFFFFE"/>
                </a:solidFill>
              </a:rPr>
              <a:t>Eksempler på opgaveformuleringer</a:t>
            </a:r>
          </a:p>
        </p:txBody>
      </p:sp>
      <p:cxnSp>
        <p:nvCxnSpPr>
          <p:cNvPr id="70" name="Straight Connector 69">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4197B9"/>
            </a:solidFill>
          </a:ln>
        </p:spPr>
        <p:style>
          <a:lnRef idx="3">
            <a:schemeClr val="accent1"/>
          </a:lnRef>
          <a:fillRef idx="0">
            <a:schemeClr val="accent1"/>
          </a:fillRef>
          <a:effectRef idx="2">
            <a:schemeClr val="accent1"/>
          </a:effectRef>
          <a:fontRef idx="minor">
            <a:schemeClr val="tx1"/>
          </a:fontRef>
        </p:style>
      </p:cxnSp>
      <p:sp>
        <p:nvSpPr>
          <p:cNvPr id="3" name="Pladsholder til indhold 2">
            <a:extLst>
              <a:ext uri="{FF2B5EF4-FFF2-40B4-BE49-F238E27FC236}">
                <a16:creationId xmlns:a16="http://schemas.microsoft.com/office/drawing/2014/main" id="{C0CC0DBB-F292-1794-DEA3-9871F1311A22}"/>
              </a:ext>
            </a:extLst>
          </p:cNvPr>
          <p:cNvSpPr>
            <a:spLocks noGrp="1"/>
          </p:cNvSpPr>
          <p:nvPr>
            <p:ph idx="1"/>
          </p:nvPr>
        </p:nvSpPr>
        <p:spPr>
          <a:xfrm>
            <a:off x="4063421" y="2015733"/>
            <a:ext cx="6815731" cy="4021267"/>
          </a:xfrm>
        </p:spPr>
        <p:txBody>
          <a:bodyPr>
            <a:normAutofit fontScale="85000" lnSpcReduction="20000"/>
          </a:bodyPr>
          <a:lstStyle/>
          <a:p>
            <a:pPr>
              <a:lnSpc>
                <a:spcPct val="110000"/>
              </a:lnSpc>
              <a:spcAft>
                <a:spcPts val="1000"/>
              </a:spcAft>
              <a:buClr>
                <a:srgbClr val="4197B9"/>
              </a:buClr>
            </a:pPr>
            <a:r>
              <a:rPr lang="da-DK" sz="1600"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Giv en kort redegørelse for nervesystemets opbygning og de biologiske årsager til epilepsi.</a:t>
            </a:r>
            <a:endParaRPr lang="da-DK" sz="1600" dirty="0">
              <a:solidFill>
                <a:srgbClr val="FFFFFE"/>
              </a:solidFill>
              <a:effectLst/>
              <a:latin typeface="Times New Roman" panose="02020603050405020304" pitchFamily="18" charset="0"/>
              <a:ea typeface="Calibri" panose="020F0502020204030204" pitchFamily="34" charset="0"/>
            </a:endParaRPr>
          </a:p>
          <a:p>
            <a:pPr>
              <a:lnSpc>
                <a:spcPct val="110000"/>
              </a:lnSpc>
              <a:spcAft>
                <a:spcPts val="1000"/>
              </a:spcAft>
              <a:buClr>
                <a:srgbClr val="4197B9"/>
              </a:buClr>
            </a:pPr>
            <a:r>
              <a:rPr lang="da-DK" sz="1600"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Giv ydermere en kort redegørelse for antikken og lægefagligheden i perioden omkring Hippokrates (Inddrag </a:t>
            </a:r>
            <a:r>
              <a:rPr lang="da-DK" sz="1600" i="1"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Corpus </a:t>
            </a:r>
            <a:r>
              <a:rPr lang="da-DK" sz="1600" i="1" dirty="0" err="1">
                <a:solidFill>
                  <a:srgbClr val="FFFFFE"/>
                </a:solidFill>
                <a:effectLst/>
                <a:latin typeface="Constantia" panose="02030602050306030303" pitchFamily="18" charset="0"/>
                <a:ea typeface="Calibri" panose="020F0502020204030204" pitchFamily="34" charset="0"/>
                <a:cs typeface="Calibri" panose="020F0502020204030204" pitchFamily="34" charset="0"/>
              </a:rPr>
              <a:t>Hippocratum</a:t>
            </a:r>
            <a:r>
              <a:rPr lang="da-DK" sz="1600"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 </a:t>
            </a:r>
            <a:endParaRPr lang="da-DK" sz="1600" dirty="0">
              <a:solidFill>
                <a:srgbClr val="FFFFFE"/>
              </a:solidFill>
              <a:effectLst/>
              <a:latin typeface="Times New Roman" panose="02020603050405020304" pitchFamily="18" charset="0"/>
              <a:ea typeface="Calibri" panose="020F0502020204030204" pitchFamily="34" charset="0"/>
            </a:endParaRPr>
          </a:p>
          <a:p>
            <a:pPr>
              <a:lnSpc>
                <a:spcPct val="110000"/>
              </a:lnSpc>
              <a:spcAft>
                <a:spcPts val="1000"/>
              </a:spcAft>
              <a:buClr>
                <a:srgbClr val="4197B9"/>
              </a:buClr>
            </a:pPr>
            <a:r>
              <a:rPr lang="da-DK" sz="1600"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Analysér selvvalgte antikke kilder med fokus på diagnosticeringen af epilepsi i antikken og sammenhold dette med, hvordan man diagnosticerer epilepsi i dag.</a:t>
            </a:r>
            <a:endParaRPr lang="da-DK" sz="1600" dirty="0">
              <a:solidFill>
                <a:srgbClr val="FFFFFE"/>
              </a:solidFill>
              <a:effectLst/>
              <a:latin typeface="Times New Roman" panose="02020603050405020304" pitchFamily="18" charset="0"/>
              <a:ea typeface="Calibri" panose="020F0502020204030204" pitchFamily="34" charset="0"/>
            </a:endParaRPr>
          </a:p>
          <a:p>
            <a:pPr>
              <a:lnSpc>
                <a:spcPct val="110000"/>
              </a:lnSpc>
              <a:spcAft>
                <a:spcPts val="1000"/>
              </a:spcAft>
              <a:buClr>
                <a:srgbClr val="4197B9"/>
              </a:buClr>
            </a:pPr>
            <a:r>
              <a:rPr lang="da-DK" sz="1600"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Diskutér de nyere behandlingsformer af epilepsi, og hvordan de virker og sammenhold disse, på baggrund af en diakron analyse med, hvordan man behandlede sygdommen i antikken.</a:t>
            </a:r>
            <a:endParaRPr lang="da-DK" sz="1600" dirty="0">
              <a:solidFill>
                <a:srgbClr val="FFFFFE"/>
              </a:solidFill>
              <a:effectLst/>
              <a:latin typeface="Times New Roman" panose="02020603050405020304" pitchFamily="18" charset="0"/>
              <a:ea typeface="Calibri" panose="020F0502020204030204" pitchFamily="34" charset="0"/>
            </a:endParaRPr>
          </a:p>
          <a:p>
            <a:pPr>
              <a:lnSpc>
                <a:spcPct val="110000"/>
              </a:lnSpc>
              <a:spcAft>
                <a:spcPts val="1000"/>
              </a:spcAft>
              <a:buClr>
                <a:srgbClr val="4197B9"/>
              </a:buClr>
            </a:pPr>
            <a:r>
              <a:rPr lang="da-DK" sz="1600" dirty="0">
                <a:solidFill>
                  <a:srgbClr val="FFFFFE"/>
                </a:solidFill>
                <a:effectLst/>
                <a:latin typeface="Constantia" panose="02030602050306030303" pitchFamily="18" charset="0"/>
                <a:ea typeface="Calibri" panose="020F0502020204030204" pitchFamily="34" charset="0"/>
                <a:cs typeface="Calibri" panose="020F0502020204030204" pitchFamily="34" charset="0"/>
              </a:rPr>
              <a:t>Vurdér betydningen af og perspektiverne ved genetisk sekventering og efterfølgende diagnostik til at forbedre behandling af sygdomme, med udgangspunkt i epilepsi (inddrag bilag 1). </a:t>
            </a:r>
            <a:endParaRPr lang="da-DK" sz="1600" dirty="0">
              <a:solidFill>
                <a:srgbClr val="FFFFFE"/>
              </a:solidFill>
              <a:effectLst/>
              <a:latin typeface="Times New Roman" panose="02020603050405020304" pitchFamily="18" charset="0"/>
              <a:ea typeface="Calibri" panose="020F0502020204030204" pitchFamily="34" charset="0"/>
            </a:endParaRPr>
          </a:p>
          <a:p>
            <a:pPr>
              <a:lnSpc>
                <a:spcPct val="110000"/>
              </a:lnSpc>
              <a:spcAft>
                <a:spcPts val="1000"/>
              </a:spcAft>
              <a:buClr>
                <a:srgbClr val="4197B9"/>
              </a:buClr>
            </a:pPr>
            <a:r>
              <a:rPr lang="da-DK" sz="1100" dirty="0">
                <a:solidFill>
                  <a:srgbClr val="FFFFFE"/>
                </a:solidFill>
                <a:effectLst/>
                <a:latin typeface="Constantia" panose="02030602050306030303" pitchFamily="18" charset="0"/>
                <a:ea typeface="Calibri" panose="020F0502020204030204" pitchFamily="34" charset="0"/>
              </a:rPr>
              <a:t> </a:t>
            </a:r>
            <a:endParaRPr lang="da-DK" sz="1100" dirty="0">
              <a:solidFill>
                <a:srgbClr val="FFFFFE"/>
              </a:solidFill>
              <a:effectLst/>
              <a:latin typeface="Times New Roman" panose="02020603050405020304" pitchFamily="18" charset="0"/>
              <a:ea typeface="Calibri" panose="020F0502020204030204" pitchFamily="34" charset="0"/>
            </a:endParaRPr>
          </a:p>
          <a:p>
            <a:pPr>
              <a:lnSpc>
                <a:spcPct val="110000"/>
              </a:lnSpc>
              <a:buClr>
                <a:srgbClr val="4197B9"/>
              </a:buClr>
            </a:pPr>
            <a:endParaRPr lang="da-DK" sz="1100" dirty="0">
              <a:solidFill>
                <a:srgbClr val="FFFFFE"/>
              </a:solidFill>
            </a:endParaRPr>
          </a:p>
        </p:txBody>
      </p:sp>
    </p:spTree>
    <p:extLst>
      <p:ext uri="{BB962C8B-B14F-4D97-AF65-F5344CB8AC3E}">
        <p14:creationId xmlns:p14="http://schemas.microsoft.com/office/powerpoint/2010/main" val="272135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6454E-AAD1-9196-05C1-34E285E73A42}"/>
              </a:ext>
            </a:extLst>
          </p:cNvPr>
          <p:cNvSpPr>
            <a:spLocks noGrp="1"/>
          </p:cNvSpPr>
          <p:nvPr>
            <p:ph type="title"/>
          </p:nvPr>
        </p:nvSpPr>
        <p:spPr>
          <a:xfrm>
            <a:off x="844476" y="1600199"/>
            <a:ext cx="3539266" cy="4297680"/>
          </a:xfrm>
        </p:spPr>
        <p:txBody>
          <a:bodyPr anchor="ctr">
            <a:normAutofit/>
          </a:bodyPr>
          <a:lstStyle/>
          <a:p>
            <a:r>
              <a:rPr lang="da-DK" sz="2700"/>
              <a:t>Hvilke fag kan oldtidskundskab arbejde sammen med?</a:t>
            </a:r>
          </a:p>
        </p:txBody>
      </p:sp>
      <p:sp>
        <p:nvSpPr>
          <p:cNvPr id="3" name="Pladsholder til indhold 2">
            <a:extLst>
              <a:ext uri="{FF2B5EF4-FFF2-40B4-BE49-F238E27FC236}">
                <a16:creationId xmlns:a16="http://schemas.microsoft.com/office/drawing/2014/main" id="{4C24C5C4-E775-D30B-494D-9A3F4A8024C3}"/>
              </a:ext>
            </a:extLst>
          </p:cNvPr>
          <p:cNvSpPr>
            <a:spLocks noGrp="1"/>
          </p:cNvSpPr>
          <p:nvPr>
            <p:ph idx="1"/>
          </p:nvPr>
        </p:nvSpPr>
        <p:spPr>
          <a:xfrm>
            <a:off x="4924851" y="1600199"/>
            <a:ext cx="6130003" cy="4297680"/>
          </a:xfrm>
        </p:spPr>
        <p:txBody>
          <a:bodyPr anchor="ctr">
            <a:normAutofit fontScale="92500"/>
          </a:bodyPr>
          <a:lstStyle/>
          <a:p>
            <a:pPr>
              <a:lnSpc>
                <a:spcPct val="110000"/>
              </a:lnSpc>
            </a:pPr>
            <a:endParaRPr lang="da-DK" dirty="0"/>
          </a:p>
          <a:p>
            <a:pPr>
              <a:lnSpc>
                <a:spcPct val="110000"/>
              </a:lnSpc>
            </a:pPr>
            <a:r>
              <a:rPr lang="da-DK" dirty="0"/>
              <a:t>Der er faktisk ikke nogle begrænsninger. Det skal selvfølgelig være i samarbejde med et studieretningsfag (A-niveau)</a:t>
            </a:r>
          </a:p>
          <a:p>
            <a:pPr marL="0" indent="0">
              <a:lnSpc>
                <a:spcPct val="110000"/>
              </a:lnSpc>
              <a:buNone/>
            </a:pPr>
            <a:endParaRPr lang="da-DK" dirty="0"/>
          </a:p>
          <a:p>
            <a:pPr>
              <a:lnSpc>
                <a:spcPct val="110000"/>
              </a:lnSpc>
            </a:pPr>
            <a:r>
              <a:rPr lang="da-DK" dirty="0"/>
              <a:t>Oldtidskundskab er primært et humanistisk fag. Metoden hedder </a:t>
            </a:r>
            <a:r>
              <a:rPr lang="da-DK" b="1" dirty="0"/>
              <a:t>autopsi</a:t>
            </a:r>
            <a:r>
              <a:rPr lang="da-DK" dirty="0"/>
              <a:t>.  Vægten er på tekstanalyse og fortolkning – MEN det er også autopsi, når man arbejder med kunst og arkitektur.</a:t>
            </a:r>
          </a:p>
          <a:p>
            <a:pPr lvl="1">
              <a:lnSpc>
                <a:spcPct val="110000"/>
              </a:lnSpc>
            </a:pPr>
            <a:r>
              <a:rPr lang="da-DK" dirty="0"/>
              <a:t>Og når man arbejder med materielle levn i faget kan man også have elementer af naturfaglig tilgang fx i forbindelse med datering eller gengivelse af originale farver mv.</a:t>
            </a:r>
          </a:p>
        </p:txBody>
      </p:sp>
    </p:spTree>
    <p:extLst>
      <p:ext uri="{BB962C8B-B14F-4D97-AF65-F5344CB8AC3E}">
        <p14:creationId xmlns:p14="http://schemas.microsoft.com/office/powerpoint/2010/main" val="304037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82FE2-FA94-4C20-A76C-12BB5BAC931B}"/>
              </a:ext>
            </a:extLst>
          </p:cNvPr>
          <p:cNvSpPr>
            <a:spLocks noGrp="1"/>
          </p:cNvSpPr>
          <p:nvPr>
            <p:ph type="title"/>
          </p:nvPr>
        </p:nvSpPr>
        <p:spPr/>
        <p:txBody>
          <a:bodyPr/>
          <a:lstStyle/>
          <a:p>
            <a:r>
              <a:rPr lang="da-DK" dirty="0"/>
              <a:t>Oldtidskundskab og engelsk/fransk</a:t>
            </a:r>
          </a:p>
        </p:txBody>
      </p:sp>
      <p:sp>
        <p:nvSpPr>
          <p:cNvPr id="6" name="Pladsholder til indhold 5">
            <a:extLst>
              <a:ext uri="{FF2B5EF4-FFF2-40B4-BE49-F238E27FC236}">
                <a16:creationId xmlns:a16="http://schemas.microsoft.com/office/drawing/2014/main" id="{E7025F21-024E-A55E-15F8-45517C11EE16}"/>
              </a:ext>
            </a:extLst>
          </p:cNvPr>
          <p:cNvSpPr>
            <a:spLocks noGrp="1"/>
          </p:cNvSpPr>
          <p:nvPr>
            <p:ph idx="1"/>
          </p:nvPr>
        </p:nvSpPr>
        <p:spPr/>
        <p:txBody>
          <a:bodyPr>
            <a:normAutofit fontScale="92500" lnSpcReduction="10000"/>
          </a:bodyPr>
          <a:lstStyle/>
          <a:p>
            <a:r>
              <a:rPr lang="da-DK" dirty="0"/>
              <a:t>Litteratur: alle typer med </a:t>
            </a:r>
            <a:r>
              <a:rPr lang="en-US" dirty="0" err="1"/>
              <a:t>tematik</a:t>
            </a:r>
            <a:r>
              <a:rPr lang="en-US" dirty="0"/>
              <a:t>: ”Love”, war, hate, jealousy, Motherhood, fate, hero, manhood, </a:t>
            </a:r>
            <a:r>
              <a:rPr lang="en-US" dirty="0" err="1"/>
              <a:t>adultry</a:t>
            </a:r>
            <a:r>
              <a:rPr lang="en-US" dirty="0"/>
              <a:t>… You name it</a:t>
            </a:r>
            <a:r>
              <a:rPr lang="da-DK" dirty="0"/>
              <a:t> </a:t>
            </a:r>
          </a:p>
          <a:p>
            <a:r>
              <a:rPr lang="da-DK" dirty="0"/>
              <a:t>Film: der er virkelig mange gode film, der nyfortolker de græske tekster.</a:t>
            </a:r>
          </a:p>
          <a:p>
            <a:r>
              <a:rPr lang="da-DK" dirty="0"/>
              <a:t>Genbrug af antikken i den angelsaksiske arkitektur – hvorfor?</a:t>
            </a:r>
          </a:p>
          <a:p>
            <a:r>
              <a:rPr lang="da-DK" dirty="0"/>
              <a:t>Skulpturen dengang og nu – Antik reception, genbrug og nytolkning af skulpturen.</a:t>
            </a:r>
          </a:p>
          <a:p>
            <a:r>
              <a:rPr lang="da-DK" dirty="0"/>
              <a:t>Filosofi, hvordan har den græske filosofi sat sit aftryk på vestens politiske system fx det politisk tænkning og  retorik</a:t>
            </a:r>
          </a:p>
        </p:txBody>
      </p:sp>
      <p:pic>
        <p:nvPicPr>
          <p:cNvPr id="10" name="Billede 9">
            <a:extLst>
              <a:ext uri="{FF2B5EF4-FFF2-40B4-BE49-F238E27FC236}">
                <a16:creationId xmlns:a16="http://schemas.microsoft.com/office/drawing/2014/main" id="{02CCB4EC-DB0F-57D0-39B7-19BE70C9C258}"/>
              </a:ext>
            </a:extLst>
          </p:cNvPr>
          <p:cNvPicPr>
            <a:picLocks noChangeAspect="1"/>
          </p:cNvPicPr>
          <p:nvPr/>
        </p:nvPicPr>
        <p:blipFill>
          <a:blip r:embed="rId2"/>
          <a:stretch>
            <a:fillRect/>
          </a:stretch>
        </p:blipFill>
        <p:spPr>
          <a:xfrm>
            <a:off x="1235960" y="3169487"/>
            <a:ext cx="3340784" cy="2536301"/>
          </a:xfrm>
          <a:prstGeom prst="rect">
            <a:avLst/>
          </a:prstGeom>
        </p:spPr>
      </p:pic>
      <p:sp>
        <p:nvSpPr>
          <p:cNvPr id="7" name="Pladsholder til tekst 6">
            <a:extLst>
              <a:ext uri="{FF2B5EF4-FFF2-40B4-BE49-F238E27FC236}">
                <a16:creationId xmlns:a16="http://schemas.microsoft.com/office/drawing/2014/main" id="{56BF7C79-4647-9C0F-A8D6-9431C074AD5C}"/>
              </a:ext>
            </a:extLst>
          </p:cNvPr>
          <p:cNvSpPr>
            <a:spLocks noGrp="1"/>
          </p:cNvSpPr>
          <p:nvPr>
            <p:ph type="body" sz="half" idx="2"/>
          </p:nvPr>
        </p:nvSpPr>
        <p:spPr>
          <a:xfrm>
            <a:off x="870857" y="3205491"/>
            <a:ext cx="3848827" cy="2623694"/>
          </a:xfrm>
        </p:spPr>
        <p:txBody>
          <a:bodyPr/>
          <a:lstStyle/>
          <a:p>
            <a:endParaRPr lang="da-DK" dirty="0"/>
          </a:p>
        </p:txBody>
      </p:sp>
    </p:spTree>
    <p:extLst>
      <p:ext uri="{BB962C8B-B14F-4D97-AF65-F5344CB8AC3E}">
        <p14:creationId xmlns:p14="http://schemas.microsoft.com/office/powerpoint/2010/main" val="230625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EDC81-7166-4470-8A43-F81B58D6329D}"/>
              </a:ext>
            </a:extLst>
          </p:cNvPr>
          <p:cNvSpPr>
            <a:spLocks noGrp="1"/>
          </p:cNvSpPr>
          <p:nvPr>
            <p:ph type="title"/>
          </p:nvPr>
        </p:nvSpPr>
        <p:spPr/>
        <p:txBody>
          <a:bodyPr/>
          <a:lstStyle/>
          <a:p>
            <a:r>
              <a:rPr lang="da-DK" dirty="0"/>
              <a:t>Konkrete eksempler på old-SRP:</a:t>
            </a:r>
            <a:br>
              <a:rPr lang="da-DK" dirty="0"/>
            </a:br>
            <a:r>
              <a:rPr lang="da-DK" dirty="0"/>
              <a:t>oldtidskundskab og engelsk/fransk</a:t>
            </a:r>
          </a:p>
        </p:txBody>
      </p:sp>
      <p:sp>
        <p:nvSpPr>
          <p:cNvPr id="3" name="Pladsholder til indhold 2">
            <a:extLst>
              <a:ext uri="{FF2B5EF4-FFF2-40B4-BE49-F238E27FC236}">
                <a16:creationId xmlns:a16="http://schemas.microsoft.com/office/drawing/2014/main" id="{BF5A17E2-D79E-3254-76E3-EEF73D5AA5DB}"/>
              </a:ext>
            </a:extLst>
          </p:cNvPr>
          <p:cNvSpPr>
            <a:spLocks noGrp="1"/>
          </p:cNvSpPr>
          <p:nvPr>
            <p:ph idx="1"/>
          </p:nvPr>
        </p:nvSpPr>
        <p:spPr>
          <a:xfrm>
            <a:off x="1451579" y="2015733"/>
            <a:ext cx="9603275" cy="4237022"/>
          </a:xfrm>
        </p:spPr>
        <p:txBody>
          <a:bodyPr>
            <a:normAutofit fontScale="55000" lnSpcReduction="20000"/>
          </a:bodyPr>
          <a:lstStyle/>
          <a:p>
            <a:r>
              <a:rPr lang="da-DK" sz="2900" dirty="0">
                <a:effectLst/>
                <a:ea typeface="Calibri" panose="020F0502020204030204" pitchFamily="34" charset="0"/>
                <a:cs typeface="Times New Roman" panose="02020603050405020304" pitchFamily="18" charset="0"/>
              </a:rPr>
              <a:t>Shakespeares brug af antikke kilder (bl.a. </a:t>
            </a:r>
            <a:r>
              <a:rPr lang="da-DK" sz="2900" dirty="0" err="1">
                <a:effectLst/>
                <a:ea typeface="Calibri" panose="020F0502020204030204" pitchFamily="34" charset="0"/>
                <a:cs typeface="Times New Roman" panose="02020603050405020304" pitchFamily="18" charset="0"/>
              </a:rPr>
              <a:t>Plutarch</a:t>
            </a:r>
            <a:r>
              <a:rPr lang="da-DK" sz="2900" dirty="0">
                <a:effectLst/>
                <a:ea typeface="Calibri" panose="020F0502020204030204" pitchFamily="34" charset="0"/>
                <a:cs typeface="Times New Roman" panose="02020603050405020304" pitchFamily="18" charset="0"/>
              </a:rPr>
              <a:t>, Ovid + inspiration fra det græske drama)</a:t>
            </a:r>
          </a:p>
          <a:p>
            <a:r>
              <a:rPr lang="da-DK" sz="2900" dirty="0">
                <a:ea typeface="Calibri" panose="020F0502020204030204" pitchFamily="34" charset="0"/>
                <a:cs typeface="Times New Roman" panose="02020603050405020304" pitchFamily="18" charset="0"/>
              </a:rPr>
              <a:t>G</a:t>
            </a:r>
            <a:r>
              <a:rPr lang="da-DK" sz="2900" dirty="0">
                <a:effectLst/>
                <a:ea typeface="Calibri" panose="020F0502020204030204" pitchFamily="34" charset="0"/>
                <a:cs typeface="Times New Roman" panose="02020603050405020304" pitchFamily="18" charset="0"/>
              </a:rPr>
              <a:t>ræske tragedier i ny kontekst/fortolkninger af – enten i litteratur eller film. </a:t>
            </a:r>
          </a:p>
          <a:p>
            <a:r>
              <a:rPr lang="da-DK" sz="2900" dirty="0">
                <a:effectLst/>
                <a:ea typeface="Calibri" panose="020F0502020204030204" pitchFamily="34" charset="0"/>
                <a:cs typeface="Times New Roman" panose="02020603050405020304" pitchFamily="18" charset="0"/>
              </a:rPr>
              <a:t>Komedien i komparativ analyse. Hvad var sjovt i antikken og hvad er sjovt i dag? Hvordan får man publikum til at grine… virkemidler? (Aristoteles og Aristofanes m.fl.).</a:t>
            </a:r>
          </a:p>
          <a:p>
            <a:r>
              <a:rPr lang="da-DK" sz="2900" dirty="0">
                <a:effectLst/>
                <a:ea typeface="Calibri" panose="020F0502020204030204" pitchFamily="34" charset="0"/>
                <a:cs typeface="Times New Roman" panose="02020603050405020304" pitchFamily="18" charset="0"/>
              </a:rPr>
              <a:t>Filosofi: Stoicisme, Kend dig selv/selvrealisering, Hvad er kærlighed.</a:t>
            </a:r>
          </a:p>
          <a:p>
            <a:r>
              <a:rPr lang="da-DK" sz="2900" dirty="0">
                <a:effectLst/>
                <a:ea typeface="Calibri" panose="020F0502020204030204" pitchFamily="34" charset="0"/>
                <a:cs typeface="Times New Roman" panose="02020603050405020304" pitchFamily="18" charset="0"/>
              </a:rPr>
              <a:t>Holdningen til kroppen (græsk kunst, sport, dyrkelsen af den smukke krop, Platon)</a:t>
            </a:r>
          </a:p>
          <a:p>
            <a:r>
              <a:rPr lang="da-DK" sz="2900" dirty="0">
                <a:effectLst/>
                <a:ea typeface="Calibri" panose="020F0502020204030204" pitchFamily="34" charset="0"/>
                <a:cs typeface="Times New Roman" panose="02020603050405020304" pitchFamily="18" charset="0"/>
              </a:rPr>
              <a:t>Utopier (Platons Staten) – Det utopiske scenarier i litteraturen</a:t>
            </a:r>
          </a:p>
          <a:p>
            <a:r>
              <a:rPr lang="da-DK" sz="2900" dirty="0">
                <a:ea typeface="Calibri" panose="020F0502020204030204" pitchFamily="34" charset="0"/>
                <a:cs typeface="Times New Roman" panose="02020603050405020304" pitchFamily="18" charset="0"/>
              </a:rPr>
              <a:t>D</a:t>
            </a:r>
            <a:r>
              <a:rPr lang="da-DK" sz="2900" dirty="0">
                <a:effectLst/>
                <a:ea typeface="Calibri" panose="020F0502020204030204" pitchFamily="34" charset="0"/>
                <a:cs typeface="Times New Roman" panose="02020603050405020304" pitchFamily="18" charset="0"/>
              </a:rPr>
              <a:t>en franske eller amerikanske revolution, politisk kommunikation</a:t>
            </a:r>
          </a:p>
          <a:p>
            <a:r>
              <a:rPr lang="da-DK" sz="2900" dirty="0">
                <a:effectLst/>
                <a:ea typeface="Calibri" panose="020F0502020204030204" pitchFamily="34" charset="0"/>
                <a:cs typeface="Times New Roman" panose="02020603050405020304" pitchFamily="18" charset="0"/>
              </a:rPr>
              <a:t>Heltefortællinger – det græske epos og fantasy som fx Percy Jackson</a:t>
            </a:r>
          </a:p>
          <a:p>
            <a:r>
              <a:rPr lang="da-DK" sz="2900" dirty="0">
                <a:effectLst/>
                <a:ea typeface="Calibri" panose="020F0502020204030204" pitchFamily="34" charset="0"/>
                <a:cs typeface="Times New Roman" panose="02020603050405020304" pitchFamily="18" charset="0"/>
              </a:rPr>
              <a:t>Rejsen som tema (Odysseen, Herodot</a:t>
            </a:r>
            <a:r>
              <a:rPr lang="da-DK" sz="2900" dirty="0">
                <a:ea typeface="Calibri" panose="020F0502020204030204" pitchFamily="34" charset="0"/>
                <a:cs typeface="Times New Roman" panose="02020603050405020304" pitchFamily="18" charset="0"/>
              </a:rPr>
              <a:t>)</a:t>
            </a:r>
            <a:endParaRPr lang="da-DK" sz="2900" dirty="0">
              <a:effectLst/>
              <a:ea typeface="Calibri" panose="020F0502020204030204" pitchFamily="34" charset="0"/>
              <a:cs typeface="Times New Roman" panose="02020603050405020304" pitchFamily="18" charset="0"/>
            </a:endParaRPr>
          </a:p>
          <a:p>
            <a:r>
              <a:rPr lang="da-DK" sz="2900" dirty="0">
                <a:effectLst/>
                <a:ea typeface="Calibri" panose="020F0502020204030204" pitchFamily="34" charset="0"/>
                <a:cs typeface="Times New Roman" panose="02020603050405020304" pitchFamily="18" charset="0"/>
              </a:rPr>
              <a:t>Analyse af ”Hollywoodske film” – komparativ analyse mellem antikken (typisk myter) og den nye fortolkning (brug af antikken – reception) – stort udvalg af film og myter.</a:t>
            </a:r>
          </a:p>
          <a:p>
            <a:endParaRPr lang="da-DK" dirty="0"/>
          </a:p>
        </p:txBody>
      </p:sp>
    </p:spTree>
    <p:extLst>
      <p:ext uri="{BB962C8B-B14F-4D97-AF65-F5344CB8AC3E}">
        <p14:creationId xmlns:p14="http://schemas.microsoft.com/office/powerpoint/2010/main" val="250646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970739-CE4D-B938-F207-E02257111CA4}"/>
              </a:ext>
            </a:extLst>
          </p:cNvPr>
          <p:cNvSpPr>
            <a:spLocks noGrp="1"/>
          </p:cNvSpPr>
          <p:nvPr>
            <p:ph type="title" idx="4294967295"/>
          </p:nvPr>
        </p:nvSpPr>
        <p:spPr>
          <a:xfrm>
            <a:off x="849683" y="1240076"/>
            <a:ext cx="2727813" cy="4584527"/>
          </a:xfrm>
        </p:spPr>
        <p:txBody>
          <a:bodyPr vert="horz" lIns="91440" tIns="45720" rIns="91440" bIns="45720" rtlCol="0" anchor="t">
            <a:normAutofit/>
          </a:bodyPr>
          <a:lstStyle/>
          <a:p>
            <a:r>
              <a:rPr lang="en-US" b="0" i="0" kern="1200" cap="all">
                <a:solidFill>
                  <a:srgbClr val="FFFFFF"/>
                </a:solidFill>
                <a:effectLst/>
                <a:latin typeface="+mj-lt"/>
                <a:ea typeface="+mj-ea"/>
                <a:cs typeface="+mj-cs"/>
              </a:rPr>
              <a:t>Konkrete eksempler på old-SRP</a:t>
            </a:r>
          </a:p>
        </p:txBody>
      </p:sp>
      <p:sp>
        <p:nvSpPr>
          <p:cNvPr id="3" name="Pladsholder til indhold 2">
            <a:extLst>
              <a:ext uri="{FF2B5EF4-FFF2-40B4-BE49-F238E27FC236}">
                <a16:creationId xmlns:a16="http://schemas.microsoft.com/office/drawing/2014/main" id="{FD300155-6FE5-90B6-8F76-DF8286DEF404}"/>
              </a:ext>
            </a:extLst>
          </p:cNvPr>
          <p:cNvSpPr>
            <a:spLocks noGrp="1"/>
          </p:cNvSpPr>
          <p:nvPr>
            <p:ph idx="4294967295"/>
          </p:nvPr>
        </p:nvSpPr>
        <p:spPr>
          <a:xfrm>
            <a:off x="4705594" y="1240077"/>
            <a:ext cx="6034827" cy="4916465"/>
          </a:xfrm>
        </p:spPr>
        <p:txBody>
          <a:bodyPr vert="horz" lIns="91440" tIns="45720" rIns="91440" bIns="45720" rtlCol="0" anchor="t">
            <a:normAutofit/>
          </a:bodyPr>
          <a:lstStyle/>
          <a:p>
            <a:pPr marL="342900" lvl="0"/>
            <a:r>
              <a:rPr lang="en-US"/>
              <a:t>Vreden som tema (Iliaden, Senecas skrift Om vrede, drama)</a:t>
            </a:r>
          </a:p>
          <a:p>
            <a:pPr marL="342900" lvl="0"/>
            <a:r>
              <a:rPr lang="en-US"/>
              <a:t>Venskab som tema (i antik filosofi og litteratur - receptionsanalyser)</a:t>
            </a:r>
          </a:p>
          <a:p>
            <a:pPr marL="342900" lvl="0"/>
            <a:r>
              <a:rPr lang="en-US"/>
              <a:t>Kærlighed som tema (fx antik kærlighedslyrik. Ovid, Sapfo, Catul, Homer og mange flere)</a:t>
            </a:r>
          </a:p>
          <a:p>
            <a:pPr marL="342900" lvl="0"/>
            <a:r>
              <a:rPr lang="en-US"/>
              <a:t>Retorik – holdninger til og brug af retorik (Aristoteles, Cicero, retorik i dag)</a:t>
            </a:r>
          </a:p>
          <a:p>
            <a:pPr marL="342900" lvl="0">
              <a:spcAft>
                <a:spcPts val="1000"/>
              </a:spcAft>
            </a:pPr>
            <a:r>
              <a:rPr lang="en-US"/>
              <a:t>Krigsdagbogen/krigsskildringer (Xenofon, Iliaden m.fl.) – i perspektivering til i dag fx Krigsdeltagelse i Ukraine/Afghanistan</a:t>
            </a:r>
          </a:p>
        </p:txBody>
      </p:sp>
    </p:spTree>
    <p:extLst>
      <p:ext uri="{BB962C8B-B14F-4D97-AF65-F5344CB8AC3E}">
        <p14:creationId xmlns:p14="http://schemas.microsoft.com/office/powerpoint/2010/main" val="81430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pic>
        <p:nvPicPr>
          <p:cNvPr id="34" name="Picture 3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FA1402A0-F7ED-5E61-EBFE-BF68076320BA}"/>
              </a:ext>
            </a:extLst>
          </p:cNvPr>
          <p:cNvSpPr>
            <a:spLocks noGrp="1"/>
          </p:cNvSpPr>
          <p:nvPr>
            <p:ph type="title"/>
          </p:nvPr>
        </p:nvSpPr>
        <p:spPr>
          <a:xfrm>
            <a:off x="5770072" y="964769"/>
            <a:ext cx="4966432" cy="2376915"/>
          </a:xfrm>
        </p:spPr>
        <p:txBody>
          <a:bodyPr vert="horz" lIns="91440" tIns="45720" rIns="91440" bIns="0" rtlCol="0" anchor="b">
            <a:normAutofit/>
          </a:bodyPr>
          <a:lstStyle/>
          <a:p>
            <a:r>
              <a:rPr lang="en-US" sz="5400"/>
              <a:t>Fransk Film fra 2021</a:t>
            </a:r>
          </a:p>
        </p:txBody>
      </p:sp>
      <p:sp>
        <p:nvSpPr>
          <p:cNvPr id="8" name="Content Placeholder 7">
            <a:extLst>
              <a:ext uri="{FF2B5EF4-FFF2-40B4-BE49-F238E27FC236}">
                <a16:creationId xmlns:a16="http://schemas.microsoft.com/office/drawing/2014/main" id="{65DAB830-0D6C-4000-06A1-CA3E1EDCCDAD}"/>
              </a:ext>
            </a:extLst>
          </p:cNvPr>
          <p:cNvSpPr>
            <a:spLocks noGrp="1"/>
          </p:cNvSpPr>
          <p:nvPr>
            <p:ph idx="1"/>
          </p:nvPr>
        </p:nvSpPr>
        <p:spPr>
          <a:xfrm>
            <a:off x="5770074" y="3529159"/>
            <a:ext cx="4972063" cy="1612688"/>
          </a:xfrm>
        </p:spPr>
        <p:txBody>
          <a:bodyPr vert="horz" lIns="91440" tIns="91440" rIns="91440" bIns="91440" rtlCol="0">
            <a:normAutofit/>
          </a:bodyPr>
          <a:lstStyle/>
          <a:p>
            <a:pPr marL="0" indent="0">
              <a:buNone/>
            </a:pPr>
            <a:r>
              <a:rPr lang="en-US" sz="1800" cap="all"/>
              <a:t>Gendigtning af Sofokles tragedie Antigone. </a:t>
            </a:r>
          </a:p>
        </p:txBody>
      </p:sp>
      <p:grpSp>
        <p:nvGrpSpPr>
          <p:cNvPr id="44" name="Group 4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45" name="Rectangle 4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ladsholder til indhold 3">
            <a:extLst>
              <a:ext uri="{FF2B5EF4-FFF2-40B4-BE49-F238E27FC236}">
                <a16:creationId xmlns:a16="http://schemas.microsoft.com/office/drawing/2014/main" id="{9E7E5FA7-A1BE-B298-2FFD-3925B86918B0}"/>
              </a:ext>
            </a:extLst>
          </p:cNvPr>
          <p:cNvPicPr>
            <a:picLocks noChangeAspect="1"/>
          </p:cNvPicPr>
          <p:nvPr/>
        </p:nvPicPr>
        <p:blipFill>
          <a:blip r:embed="rId3"/>
          <a:srcRect t="4846" r="-1" b="4846"/>
          <a:stretch/>
        </p:blipFill>
        <p:spPr>
          <a:xfrm>
            <a:off x="1271223" y="1116345"/>
            <a:ext cx="3362141" cy="3866172"/>
          </a:xfrm>
          <a:prstGeom prst="rect">
            <a:avLst/>
          </a:prstGeom>
        </p:spPr>
      </p:pic>
      <p:cxnSp>
        <p:nvCxnSpPr>
          <p:cNvPr id="48" name="Straight Connector 4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0" name="Picture 4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6D5ED-573A-4FD8-B277-A7A39A250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6785E3-BCA3-4B19-B84C-ACB70CA8F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Billede 1" descr="Et billede, der indeholder tekst, plakat, bog, Bogomslag&#10;&#10;AI-genereret indhold kan være ukorrekt.">
            <a:extLst>
              <a:ext uri="{FF2B5EF4-FFF2-40B4-BE49-F238E27FC236}">
                <a16:creationId xmlns:a16="http://schemas.microsoft.com/office/drawing/2014/main" id="{A077B2FA-3C0F-C072-E01C-B37DED65CFC3}"/>
              </a:ext>
            </a:extLst>
          </p:cNvPr>
          <p:cNvPicPr>
            <a:picLocks noChangeAspect="1"/>
          </p:cNvPicPr>
          <p:nvPr/>
        </p:nvPicPr>
        <p:blipFill>
          <a:blip r:embed="rId2"/>
          <a:srcRect r="-1" b="29549"/>
          <a:stretch>
            <a:fillRect/>
          </a:stretch>
        </p:blipFill>
        <p:spPr>
          <a:xfrm>
            <a:off x="2269237" y="1247835"/>
            <a:ext cx="3665897" cy="3648456"/>
          </a:xfrm>
          <a:prstGeom prst="rect">
            <a:avLst/>
          </a:prstGeom>
        </p:spPr>
      </p:pic>
      <p:pic>
        <p:nvPicPr>
          <p:cNvPr id="3" name="Billede 2" descr="Et billede, der indeholder tekst, maleri, plakat, Actionfilm&#10;&#10;AI-genereret indhold kan være ukorrekt.">
            <a:extLst>
              <a:ext uri="{FF2B5EF4-FFF2-40B4-BE49-F238E27FC236}">
                <a16:creationId xmlns:a16="http://schemas.microsoft.com/office/drawing/2014/main" id="{BC1293BB-05A4-3953-6964-AE736A3CAF9F}"/>
              </a:ext>
            </a:extLst>
          </p:cNvPr>
          <p:cNvPicPr>
            <a:picLocks noChangeAspect="1"/>
          </p:cNvPicPr>
          <p:nvPr/>
        </p:nvPicPr>
        <p:blipFill>
          <a:blip r:embed="rId3"/>
          <a:srcRect t="18584" r="-1" b="15187"/>
          <a:stretch>
            <a:fillRect/>
          </a:stretch>
        </p:blipFill>
        <p:spPr>
          <a:xfrm>
            <a:off x="6256867" y="1247835"/>
            <a:ext cx="3665897" cy="3648456"/>
          </a:xfrm>
          <a:prstGeom prst="rect">
            <a:avLst/>
          </a:prstGeom>
        </p:spPr>
      </p:pic>
    </p:spTree>
    <p:extLst>
      <p:ext uri="{BB962C8B-B14F-4D97-AF65-F5344CB8AC3E}">
        <p14:creationId xmlns:p14="http://schemas.microsoft.com/office/powerpoint/2010/main" val="26018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C3D59-B18E-47AC-BAC4-6D40C9C4F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D0E55C-3C32-4FD2-A2F8-EEA12C28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solidFill>
            <a:srgbClr val="FFFFFF"/>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FEC21E-102D-426A-9A93-48E62F37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4256" y="910754"/>
            <a:ext cx="8303491" cy="4322618"/>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descr="Et billede, der indeholder tekst, Bogomslag, roman, bog&#10;&#10;AI-genereret indhold kan være ukorrekt.">
            <a:extLst>
              <a:ext uri="{FF2B5EF4-FFF2-40B4-BE49-F238E27FC236}">
                <a16:creationId xmlns:a16="http://schemas.microsoft.com/office/drawing/2014/main" id="{217AB016-8735-3830-DF8D-995050BF1283}"/>
              </a:ext>
            </a:extLst>
          </p:cNvPr>
          <p:cNvPicPr>
            <a:picLocks noChangeAspect="1"/>
          </p:cNvPicPr>
          <p:nvPr/>
        </p:nvPicPr>
        <p:blipFill>
          <a:blip r:embed="rId2"/>
          <a:stretch>
            <a:fillRect/>
          </a:stretch>
        </p:blipFill>
        <p:spPr>
          <a:xfrm>
            <a:off x="2958831" y="1247835"/>
            <a:ext cx="2286708" cy="3648456"/>
          </a:xfrm>
          <a:prstGeom prst="rect">
            <a:avLst/>
          </a:prstGeom>
        </p:spPr>
      </p:pic>
      <p:pic>
        <p:nvPicPr>
          <p:cNvPr id="2" name="Billede 1" descr="Et billede, der indeholder tekst, menneske, Ansigt, person&#10;&#10;AI-genereret indhold kan være ukorrekt.">
            <a:extLst>
              <a:ext uri="{FF2B5EF4-FFF2-40B4-BE49-F238E27FC236}">
                <a16:creationId xmlns:a16="http://schemas.microsoft.com/office/drawing/2014/main" id="{4D307F1E-3B52-4259-B93F-BDBEC2F37606}"/>
              </a:ext>
            </a:extLst>
          </p:cNvPr>
          <p:cNvPicPr>
            <a:picLocks noChangeAspect="1"/>
          </p:cNvPicPr>
          <p:nvPr/>
        </p:nvPicPr>
        <p:blipFill>
          <a:blip r:embed="rId3"/>
          <a:stretch>
            <a:fillRect/>
          </a:stretch>
        </p:blipFill>
        <p:spPr>
          <a:xfrm>
            <a:off x="6831098" y="1247835"/>
            <a:ext cx="2517435" cy="3648456"/>
          </a:xfrm>
          <a:prstGeom prst="rect">
            <a:avLst/>
          </a:prstGeom>
        </p:spPr>
      </p:pic>
    </p:spTree>
    <p:extLst>
      <p:ext uri="{BB962C8B-B14F-4D97-AF65-F5344CB8AC3E}">
        <p14:creationId xmlns:p14="http://schemas.microsoft.com/office/powerpoint/2010/main" val="31541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lede 2">
            <a:extLst>
              <a:ext uri="{FF2B5EF4-FFF2-40B4-BE49-F238E27FC236}">
                <a16:creationId xmlns:a16="http://schemas.microsoft.com/office/drawing/2014/main" id="{12736253-C5EB-56E6-8C41-4ECBB8AEF753}"/>
              </a:ext>
            </a:extLst>
          </p:cNvPr>
          <p:cNvPicPr>
            <a:picLocks noChangeAspect="1"/>
          </p:cNvPicPr>
          <p:nvPr/>
        </p:nvPicPr>
        <p:blipFill>
          <a:blip r:embed="rId2"/>
          <a:srcRect l="24245" r="17528" b="1"/>
          <a:stretch>
            <a:fillRect/>
          </a:stretch>
        </p:blipFill>
        <p:spPr>
          <a:xfrm>
            <a:off x="192528" y="171716"/>
            <a:ext cx="3793268" cy="6514565"/>
          </a:xfrm>
          <a:prstGeom prst="rect">
            <a:avLst/>
          </a:prstGeom>
        </p:spPr>
      </p:pic>
      <p:pic>
        <p:nvPicPr>
          <p:cNvPr id="2" name="Billede 1">
            <a:extLst>
              <a:ext uri="{FF2B5EF4-FFF2-40B4-BE49-F238E27FC236}">
                <a16:creationId xmlns:a16="http://schemas.microsoft.com/office/drawing/2014/main" id="{1D23D17F-55CF-A53A-BA39-B05F6D2DEBAD}"/>
              </a:ext>
            </a:extLst>
          </p:cNvPr>
          <p:cNvPicPr>
            <a:picLocks noChangeAspect="1"/>
          </p:cNvPicPr>
          <p:nvPr/>
        </p:nvPicPr>
        <p:blipFill>
          <a:blip r:embed="rId3"/>
          <a:srcRect l="19420" r="7299" b="-2"/>
          <a:stretch>
            <a:fillRect/>
          </a:stretch>
        </p:blipFill>
        <p:spPr>
          <a:xfrm>
            <a:off x="4184538" y="171716"/>
            <a:ext cx="3822924" cy="6514565"/>
          </a:xfrm>
          <a:prstGeom prst="rect">
            <a:avLst/>
          </a:prstGeom>
        </p:spPr>
      </p:pic>
      <p:pic>
        <p:nvPicPr>
          <p:cNvPr id="4" name="Billede 3">
            <a:extLst>
              <a:ext uri="{FF2B5EF4-FFF2-40B4-BE49-F238E27FC236}">
                <a16:creationId xmlns:a16="http://schemas.microsoft.com/office/drawing/2014/main" id="{44E57047-5320-4014-EDA6-42383AC65A30}"/>
              </a:ext>
            </a:extLst>
          </p:cNvPr>
          <p:cNvPicPr>
            <a:picLocks noChangeAspect="1"/>
          </p:cNvPicPr>
          <p:nvPr/>
        </p:nvPicPr>
        <p:blipFill>
          <a:blip r:embed="rId4"/>
          <a:srcRect l="8188" r="5290" b="1"/>
          <a:stretch>
            <a:fillRect/>
          </a:stretch>
        </p:blipFill>
        <p:spPr>
          <a:xfrm>
            <a:off x="8188032" y="171716"/>
            <a:ext cx="3799007" cy="6514565"/>
          </a:xfrm>
          <a:prstGeom prst="rect">
            <a:avLst/>
          </a:prstGeom>
        </p:spPr>
      </p:pic>
    </p:spTree>
    <p:extLst>
      <p:ext uri="{BB962C8B-B14F-4D97-AF65-F5344CB8AC3E}">
        <p14:creationId xmlns:p14="http://schemas.microsoft.com/office/powerpoint/2010/main" val="3029978195"/>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1525</TotalTime>
  <Words>1517</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Arial</vt:lpstr>
      <vt:lpstr>Calibri</vt:lpstr>
      <vt:lpstr>Constantia</vt:lpstr>
      <vt:lpstr>Gill Sans MT</vt:lpstr>
      <vt:lpstr>Lato</vt:lpstr>
      <vt:lpstr>Times New Roman</vt:lpstr>
      <vt:lpstr>Galleri</vt:lpstr>
      <vt:lpstr>SRP-Oldtidskundskab</vt:lpstr>
      <vt:lpstr>Hvilke fag kan oldtidskundskab arbejde sammen med?</vt:lpstr>
      <vt:lpstr>Oldtidskundskab og engelsk/fransk</vt:lpstr>
      <vt:lpstr>Konkrete eksempler på old-SRP: oldtidskundskab og engelsk/fransk</vt:lpstr>
      <vt:lpstr>Konkrete eksempler på old-SRP</vt:lpstr>
      <vt:lpstr>Fransk Film fra 2021</vt:lpstr>
      <vt:lpstr>PowerPoint-præsentation</vt:lpstr>
      <vt:lpstr>PowerPoint-præsentation</vt:lpstr>
      <vt:lpstr>PowerPoint-præsentation</vt:lpstr>
      <vt:lpstr>Madeline Miller</vt:lpstr>
      <vt:lpstr>Eksempler på opgaveformuleringer</vt:lpstr>
      <vt:lpstr>Eksempel på opgaveformuleringer</vt:lpstr>
      <vt:lpstr>Eksempler på opgaveformuleringer</vt:lpstr>
      <vt:lpstr>Samfundsfag  </vt:lpstr>
      <vt:lpstr>Konkrete eksempler på old-SRP: oldtidskundskab og samfundsfag</vt:lpstr>
      <vt:lpstr>               Matematik </vt:lpstr>
      <vt:lpstr>Eksempler på opgaveformuleringer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Rasmus Bukhave</dc:creator>
  <cp:lastModifiedBy>Anne Sofie Rechnagel Szulevicz</cp:lastModifiedBy>
  <cp:revision>1</cp:revision>
  <dcterms:created xsi:type="dcterms:W3CDTF">2024-09-25T07:34:21Z</dcterms:created>
  <dcterms:modified xsi:type="dcterms:W3CDTF">2025-10-27T14:31:05Z</dcterms:modified>
</cp:coreProperties>
</file>