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33Dh4n_VRT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02EF4-4673-46BA-A4F0-8105DA3E21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Bibelen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ED00F16-E5B8-43BD-BDEB-7DDC30A7DF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En Introduktion</a:t>
            </a:r>
          </a:p>
        </p:txBody>
      </p:sp>
    </p:spTree>
    <p:extLst>
      <p:ext uri="{BB962C8B-B14F-4D97-AF65-F5344CB8AC3E}">
        <p14:creationId xmlns:p14="http://schemas.microsoft.com/office/powerpoint/2010/main" val="557057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A7B3A5-CF1F-43D6-ACC7-00C02F213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Det Gamle Testamente (GT)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919E67B-6554-4326-ABDB-06BE5D13A0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a-DK" dirty="0"/>
              <a:t>Mundtligt overleveret fra ca. 1200 </a:t>
            </a:r>
            <a:r>
              <a:rPr lang="da-DK" dirty="0" err="1"/>
              <a:t>fvt</a:t>
            </a:r>
            <a:r>
              <a:rPr lang="da-DK" dirty="0"/>
              <a:t>. og senere nedskrevet i perioden 500-150 </a:t>
            </a:r>
            <a:r>
              <a:rPr lang="da-DK" dirty="0" err="1"/>
              <a:t>fvt</a:t>
            </a:r>
            <a:r>
              <a:rPr lang="da-DK" dirty="0"/>
              <a:t>. </a:t>
            </a:r>
          </a:p>
          <a:p>
            <a:r>
              <a:rPr lang="da-DK" dirty="0"/>
              <a:t>Omhandler en aftale (pagt) mellem Gud (Jahve) og det jødiske folk (partikularisme)</a:t>
            </a:r>
          </a:p>
          <a:p>
            <a:r>
              <a:rPr lang="da-DK" dirty="0"/>
              <a:t>Helligteksten indeholder:</a:t>
            </a:r>
          </a:p>
          <a:p>
            <a:pPr lvl="1"/>
            <a:r>
              <a:rPr lang="da-DK" dirty="0"/>
              <a:t>Myter (</a:t>
            </a:r>
            <a:r>
              <a:rPr lang="da-DK" dirty="0" err="1"/>
              <a:t>kosmogonier</a:t>
            </a:r>
            <a:r>
              <a:rPr lang="da-DK" dirty="0"/>
              <a:t>, </a:t>
            </a:r>
            <a:r>
              <a:rPr lang="da-DK" dirty="0" err="1"/>
              <a:t>antropogonier</a:t>
            </a:r>
            <a:r>
              <a:rPr lang="da-DK" dirty="0"/>
              <a:t>, </a:t>
            </a:r>
            <a:r>
              <a:rPr lang="da-DK" dirty="0" err="1"/>
              <a:t>eskatologier</a:t>
            </a:r>
            <a:r>
              <a:rPr lang="da-DK" dirty="0"/>
              <a:t>)</a:t>
            </a:r>
          </a:p>
          <a:p>
            <a:pPr lvl="1"/>
            <a:r>
              <a:rPr lang="da-DK" dirty="0"/>
              <a:t>Fortællingen om det jødiske folks historie (Abraham, Isak, Jacob, Moses, Kongerne Saul, David, Salomo osv.). Deriblandt også den jødiske lov!</a:t>
            </a:r>
          </a:p>
          <a:p>
            <a:pPr lvl="1"/>
            <a:r>
              <a:rPr lang="da-DK" dirty="0"/>
              <a:t>Religiøs poesi (fx salmer og kærlighedspoesi)</a:t>
            </a:r>
          </a:p>
          <a:p>
            <a:pPr lvl="1"/>
            <a:r>
              <a:rPr lang="da-DK" dirty="0"/>
              <a:t>Profetiske skrifter – profetier om fremtiden. Åbenbaret af Gud til forskellige profeter.</a:t>
            </a:r>
          </a:p>
          <a:p>
            <a:r>
              <a:rPr lang="da-DK" dirty="0"/>
              <a:t>GT læses forskelligt af jøder og kristne</a:t>
            </a:r>
          </a:p>
          <a:p>
            <a:pPr lvl="1"/>
            <a:r>
              <a:rPr lang="da-DK" dirty="0"/>
              <a:t>Jøderne kalder bogen </a:t>
            </a:r>
            <a:r>
              <a:rPr lang="da-DK" dirty="0" err="1"/>
              <a:t>Torah</a:t>
            </a:r>
            <a:r>
              <a:rPr lang="da-DK" dirty="0"/>
              <a:t> – det centrale i jødedommen er historien om jøderne som udvalgt folk og de love som de skal overholde ifølge loven.</a:t>
            </a:r>
          </a:p>
          <a:p>
            <a:pPr lvl="1"/>
            <a:r>
              <a:rPr lang="da-DK" dirty="0"/>
              <a:t>De kristne læser GT, som en forudsigelse af Jesus Kristus inkarnation på jorden. </a:t>
            </a:r>
          </a:p>
          <a:p>
            <a:pPr lvl="1"/>
            <a:endParaRPr lang="da-DK" dirty="0"/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56803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B242BB-5DFC-4CA0-83B5-5FF54745D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Det nye testamente (NT)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931ED2F-EF3A-47FF-ADD5-8608F186AE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da-DK" dirty="0"/>
              <a:t>Nedskrevet i perioden 50 – 130 evt. (Kanon fastlægges endeligt af biskopper i 367)</a:t>
            </a:r>
          </a:p>
          <a:p>
            <a:r>
              <a:rPr lang="da-DK" dirty="0"/>
              <a:t>Handler om </a:t>
            </a:r>
            <a:r>
              <a:rPr lang="da-DK" dirty="0" err="1"/>
              <a:t>Jesus´liv</a:t>
            </a:r>
            <a:r>
              <a:rPr lang="da-DK" dirty="0"/>
              <a:t> og død samt disciplenes forsøg på at forstå Jesus død og etablere en ny religion.</a:t>
            </a:r>
          </a:p>
          <a:p>
            <a:r>
              <a:rPr lang="da-DK" dirty="0"/>
              <a:t>Helligteksten handler om den nye aftale mellem alle kristne og Gud (universalisme)</a:t>
            </a:r>
          </a:p>
          <a:p>
            <a:r>
              <a:rPr lang="da-DK" dirty="0"/>
              <a:t>Helligteksten indeholder</a:t>
            </a:r>
          </a:p>
          <a:p>
            <a:pPr lvl="1"/>
            <a:r>
              <a:rPr lang="da-DK" dirty="0"/>
              <a:t>4 Evangelier </a:t>
            </a:r>
            <a:r>
              <a:rPr lang="da-DK" dirty="0">
                <a:hlinkClick r:id="rId2"/>
              </a:rPr>
              <a:t>Evangelierne -- Jesusbiografier og kollektiv erindring – YouTube</a:t>
            </a:r>
            <a:r>
              <a:rPr lang="da-DK" dirty="0"/>
              <a:t>  (Markus (ca. 70), Matthæus (ca. 80), Lukas (ca. 85-90) og Johannes (ca. 100))</a:t>
            </a:r>
          </a:p>
          <a:p>
            <a:pPr lvl="1"/>
            <a:r>
              <a:rPr lang="da-DK" dirty="0" err="1"/>
              <a:t>Paulus´breve</a:t>
            </a:r>
            <a:r>
              <a:rPr lang="da-DK" dirty="0"/>
              <a:t> (ca. 50’erne)</a:t>
            </a:r>
          </a:p>
          <a:p>
            <a:pPr lvl="1"/>
            <a:r>
              <a:rPr lang="da-DK" dirty="0"/>
              <a:t>Apostlenes Gerninger (fortæller om de første kristnes arbejde med at skabe en ny religion) (ca. 90)</a:t>
            </a:r>
          </a:p>
          <a:p>
            <a:pPr lvl="1"/>
            <a:r>
              <a:rPr lang="da-DK" dirty="0"/>
              <a:t>Katolske breve (angiveligt fra nogle af Jesus’ disciple)</a:t>
            </a:r>
          </a:p>
          <a:p>
            <a:pPr lvl="1"/>
            <a:r>
              <a:rPr lang="da-DK" dirty="0"/>
              <a:t>Apokalypse – Johannes Åbenbaring (ca. 100)</a:t>
            </a:r>
          </a:p>
          <a:p>
            <a:r>
              <a:rPr lang="da-DK" dirty="0"/>
              <a:t>NT’s formål er:</a:t>
            </a:r>
          </a:p>
          <a:p>
            <a:pPr lvl="1"/>
            <a:r>
              <a:rPr lang="da-DK" dirty="0"/>
              <a:t>Fastholde de kristne i troen</a:t>
            </a:r>
          </a:p>
          <a:p>
            <a:pPr lvl="1"/>
            <a:r>
              <a:rPr lang="da-DK" dirty="0"/>
              <a:t>Mission – overbevise proselytter</a:t>
            </a:r>
          </a:p>
          <a:p>
            <a:pPr lvl="1"/>
            <a:r>
              <a:rPr lang="da-DK" dirty="0"/>
              <a:t>Afvise kritikere af Jesus, som beskyldte ham for at være en falsk messias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50066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F38458-8381-4975-8EB8-C3F6C9BB9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kendetegnede Jødedommen, da </a:t>
            </a:r>
            <a:r>
              <a:rPr lang="da-DK" dirty="0" err="1"/>
              <a:t>jesus</a:t>
            </a:r>
            <a:r>
              <a:rPr lang="da-DK" dirty="0"/>
              <a:t> levede?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342D373-2F7C-4A9F-B723-11721CD25A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da-DK" b="1" dirty="0"/>
              <a:t>Tempelkult i Jerusalem</a:t>
            </a:r>
            <a:r>
              <a:rPr lang="da-DK" dirty="0"/>
              <a:t>. Offerkult (som græsk religion). Kulten blev udført af ypperstepræster, ældste og saddukæere</a:t>
            </a:r>
          </a:p>
          <a:p>
            <a:r>
              <a:rPr lang="da-DK" dirty="0"/>
              <a:t>Lovoverholdelse</a:t>
            </a:r>
          </a:p>
          <a:p>
            <a:r>
              <a:rPr lang="da-DK" dirty="0"/>
              <a:t>Synagogegudstjenester – hvor farisæere og skriftkloge fortolkede den jødiske lov og prædikede om den rette tro og rituelle adfærd. </a:t>
            </a:r>
          </a:p>
          <a:p>
            <a:r>
              <a:rPr lang="da-DK" b="1" dirty="0"/>
              <a:t>Messiasforestillinger</a:t>
            </a:r>
            <a:r>
              <a:rPr lang="da-DK" dirty="0"/>
              <a:t> – trosforestillinger om en snarlig frelse af det jødiske folk, som var besat af Romerriget. Men hvordan kunne folket genkende den kommende Messias?</a:t>
            </a:r>
          </a:p>
          <a:p>
            <a:r>
              <a:rPr lang="da-DK" dirty="0"/>
              <a:t>En tid med religiøse opbrud og flere karismatiske prædikanter, som rejste rundt i landet og fortolkede den jødiske lov, helbredte og havde tilhængere samt havde en stærk forventning om, at Messias snart ville komme og frelse folket. 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5230480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TM10001114[[fn=Galleri]]</Template>
  <TotalTime>114</TotalTime>
  <Words>441</Words>
  <Application>Microsoft Office PowerPoint</Application>
  <PresentationFormat>Widescreen</PresentationFormat>
  <Paragraphs>33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7" baseType="lpstr">
      <vt:lpstr>Arial</vt:lpstr>
      <vt:lpstr>Gill Sans MT</vt:lpstr>
      <vt:lpstr>Galleri</vt:lpstr>
      <vt:lpstr>Bibelen</vt:lpstr>
      <vt:lpstr>Det Gamle Testamente (GT)</vt:lpstr>
      <vt:lpstr>Det nye testamente (NT)</vt:lpstr>
      <vt:lpstr>Hvad kendetegnede Jødedommen, da jesus levede?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Bibelen</dc:title>
  <dc:creator>Anne Sofie Rechnagel Szulevicz</dc:creator>
  <cp:lastModifiedBy>Marlene Holdensen</cp:lastModifiedBy>
  <cp:revision>3</cp:revision>
  <dcterms:created xsi:type="dcterms:W3CDTF">2021-03-07T16:50:33Z</dcterms:created>
  <dcterms:modified xsi:type="dcterms:W3CDTF">2025-10-31T10:12:54Z</dcterms:modified>
</cp:coreProperties>
</file>