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9" r:id="rId3"/>
    <p:sldId id="261" r:id="rId4"/>
    <p:sldId id="258" r:id="rId5"/>
    <p:sldId id="264" r:id="rId6"/>
    <p:sldId id="265" r:id="rId7"/>
    <p:sldId id="257" r:id="rId8"/>
    <p:sldId id="260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510394-EA30-4F15-BBBF-91B28A195387}" v="4" dt="2025-11-02T15:54:25.3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8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gga Nørgaard Madsbøll" userId="3eea0757-9a96-4303-b32f-c3361534074e" providerId="ADAL" clId="{9AD265C6-3C5F-4B2A-B333-CD41DF8ADCEB}"/>
    <pc:docChg chg="undo custSel addSld delSld modSld">
      <pc:chgData name="Vigga Nørgaard Madsbøll" userId="3eea0757-9a96-4303-b32f-c3361534074e" providerId="ADAL" clId="{9AD265C6-3C5F-4B2A-B333-CD41DF8ADCEB}" dt="2025-11-02T15:58:12.004" v="274" actId="14100"/>
      <pc:docMkLst>
        <pc:docMk/>
      </pc:docMkLst>
      <pc:sldChg chg="addSp modSp mod">
        <pc:chgData name="Vigga Nørgaard Madsbøll" userId="3eea0757-9a96-4303-b32f-c3361534074e" providerId="ADAL" clId="{9AD265C6-3C5F-4B2A-B333-CD41DF8ADCEB}" dt="2025-11-02T15:37:46.917" v="6" actId="1076"/>
        <pc:sldMkLst>
          <pc:docMk/>
          <pc:sldMk cId="2957774139" sldId="259"/>
        </pc:sldMkLst>
        <pc:spChg chg="mod">
          <ac:chgData name="Vigga Nørgaard Madsbøll" userId="3eea0757-9a96-4303-b32f-c3361534074e" providerId="ADAL" clId="{9AD265C6-3C5F-4B2A-B333-CD41DF8ADCEB}" dt="2025-11-02T15:37:28.409" v="1" actId="1076"/>
          <ac:spMkLst>
            <pc:docMk/>
            <pc:sldMk cId="2957774139" sldId="259"/>
            <ac:spMk id="2" creationId="{AA7C4E5C-E19B-5AAA-81A2-A23F068B5010}"/>
          </ac:spMkLst>
        </pc:spChg>
        <pc:spChg chg="mod ord">
          <ac:chgData name="Vigga Nørgaard Madsbøll" userId="3eea0757-9a96-4303-b32f-c3361534074e" providerId="ADAL" clId="{9AD265C6-3C5F-4B2A-B333-CD41DF8ADCEB}" dt="2025-11-02T15:37:46.917" v="6" actId="1076"/>
          <ac:spMkLst>
            <pc:docMk/>
            <pc:sldMk cId="2957774139" sldId="259"/>
            <ac:spMk id="4" creationId="{A8C27508-02FF-8BC0-B40C-472040573A74}"/>
          </ac:spMkLst>
        </pc:spChg>
        <pc:picChg chg="add mod">
          <ac:chgData name="Vigga Nørgaard Madsbøll" userId="3eea0757-9a96-4303-b32f-c3361534074e" providerId="ADAL" clId="{9AD265C6-3C5F-4B2A-B333-CD41DF8ADCEB}" dt="2025-11-02T15:37:34.252" v="3" actId="1076"/>
          <ac:picMkLst>
            <pc:docMk/>
            <pc:sldMk cId="2957774139" sldId="259"/>
            <ac:picMk id="6" creationId="{94F97DC0-2431-FABB-78AF-6EBA861ED4F7}"/>
          </ac:picMkLst>
        </pc:picChg>
      </pc:sldChg>
      <pc:sldChg chg="new del">
        <pc:chgData name="Vigga Nørgaard Madsbøll" userId="3eea0757-9a96-4303-b32f-c3361534074e" providerId="ADAL" clId="{9AD265C6-3C5F-4B2A-B333-CD41DF8ADCEB}" dt="2025-11-02T15:47:23.254" v="8" actId="680"/>
        <pc:sldMkLst>
          <pc:docMk/>
          <pc:sldMk cId="2393045169" sldId="262"/>
        </pc:sldMkLst>
      </pc:sldChg>
      <pc:sldChg chg="modSp new mod">
        <pc:chgData name="Vigga Nørgaard Madsbøll" userId="3eea0757-9a96-4303-b32f-c3361534074e" providerId="ADAL" clId="{9AD265C6-3C5F-4B2A-B333-CD41DF8ADCEB}" dt="2025-11-02T15:47:33.111" v="28" actId="20577"/>
        <pc:sldMkLst>
          <pc:docMk/>
          <pc:sldMk cId="3454138677" sldId="262"/>
        </pc:sldMkLst>
        <pc:spChg chg="mod">
          <ac:chgData name="Vigga Nørgaard Madsbøll" userId="3eea0757-9a96-4303-b32f-c3361534074e" providerId="ADAL" clId="{9AD265C6-3C5F-4B2A-B333-CD41DF8ADCEB}" dt="2025-11-02T15:47:33.111" v="28" actId="20577"/>
          <ac:spMkLst>
            <pc:docMk/>
            <pc:sldMk cId="3454138677" sldId="262"/>
            <ac:spMk id="2" creationId="{70795D46-B817-0770-AA8E-BA2D5D75C114}"/>
          </ac:spMkLst>
        </pc:spChg>
      </pc:sldChg>
      <pc:sldChg chg="addSp modSp new mod">
        <pc:chgData name="Vigga Nørgaard Madsbøll" userId="3eea0757-9a96-4303-b32f-c3361534074e" providerId="ADAL" clId="{9AD265C6-3C5F-4B2A-B333-CD41DF8ADCEB}" dt="2025-11-02T15:55:12.337" v="218" actId="1038"/>
        <pc:sldMkLst>
          <pc:docMk/>
          <pc:sldMk cId="2259967780" sldId="263"/>
        </pc:sldMkLst>
        <pc:spChg chg="add mod">
          <ac:chgData name="Vigga Nørgaard Madsbøll" userId="3eea0757-9a96-4303-b32f-c3361534074e" providerId="ADAL" clId="{9AD265C6-3C5F-4B2A-B333-CD41DF8ADCEB}" dt="2025-11-02T15:54:36.495" v="183" actId="14100"/>
          <ac:spMkLst>
            <pc:docMk/>
            <pc:sldMk cId="2259967780" sldId="263"/>
            <ac:spMk id="2" creationId="{DDD3725C-1F14-59D0-8F73-357A2B862DB8}"/>
          </ac:spMkLst>
        </pc:spChg>
        <pc:spChg chg="add mod">
          <ac:chgData name="Vigga Nørgaard Madsbøll" userId="3eea0757-9a96-4303-b32f-c3361534074e" providerId="ADAL" clId="{9AD265C6-3C5F-4B2A-B333-CD41DF8ADCEB}" dt="2025-11-02T15:50:05.813" v="173" actId="14100"/>
          <ac:spMkLst>
            <pc:docMk/>
            <pc:sldMk cId="2259967780" sldId="263"/>
            <ac:spMk id="3" creationId="{09C008EA-60F3-9C1D-E7BF-484F718C58B6}"/>
          </ac:spMkLst>
        </pc:spChg>
        <pc:spChg chg="add mod">
          <ac:chgData name="Vigga Nørgaard Madsbøll" userId="3eea0757-9a96-4303-b32f-c3361534074e" providerId="ADAL" clId="{9AD265C6-3C5F-4B2A-B333-CD41DF8ADCEB}" dt="2025-11-02T15:49:48.648" v="152" actId="14100"/>
          <ac:spMkLst>
            <pc:docMk/>
            <pc:sldMk cId="2259967780" sldId="263"/>
            <ac:spMk id="4" creationId="{AF1CA900-EB96-3CCE-0FF1-BE09FD5363E2}"/>
          </ac:spMkLst>
        </pc:spChg>
        <pc:spChg chg="add mod">
          <ac:chgData name="Vigga Nørgaard Madsbøll" userId="3eea0757-9a96-4303-b32f-c3361534074e" providerId="ADAL" clId="{9AD265C6-3C5F-4B2A-B333-CD41DF8ADCEB}" dt="2025-11-02T15:55:12.337" v="218" actId="1038"/>
          <ac:spMkLst>
            <pc:docMk/>
            <pc:sldMk cId="2259967780" sldId="263"/>
            <ac:spMk id="5" creationId="{588B6142-5C04-9553-36B9-8125C64017E3}"/>
          </ac:spMkLst>
        </pc:spChg>
        <pc:spChg chg="add mod">
          <ac:chgData name="Vigga Nørgaard Madsbøll" userId="3eea0757-9a96-4303-b32f-c3361534074e" providerId="ADAL" clId="{9AD265C6-3C5F-4B2A-B333-CD41DF8ADCEB}" dt="2025-11-02T15:55:09.785" v="215" actId="1038"/>
          <ac:spMkLst>
            <pc:docMk/>
            <pc:sldMk cId="2259967780" sldId="263"/>
            <ac:spMk id="6" creationId="{E0A639F4-AC77-AE2D-325E-48634DE7EACA}"/>
          </ac:spMkLst>
        </pc:spChg>
      </pc:sldChg>
      <pc:sldChg chg="addSp modSp new mod setBg">
        <pc:chgData name="Vigga Nørgaard Madsbøll" userId="3eea0757-9a96-4303-b32f-c3361534074e" providerId="ADAL" clId="{9AD265C6-3C5F-4B2A-B333-CD41DF8ADCEB}" dt="2025-11-02T15:56:55.305" v="249" actId="14100"/>
        <pc:sldMkLst>
          <pc:docMk/>
          <pc:sldMk cId="4198876940" sldId="264"/>
        </pc:sldMkLst>
        <pc:spChg chg="mod">
          <ac:chgData name="Vigga Nørgaard Madsbøll" userId="3eea0757-9a96-4303-b32f-c3361534074e" providerId="ADAL" clId="{9AD265C6-3C5F-4B2A-B333-CD41DF8ADCEB}" dt="2025-11-02T15:56:45.510" v="247" actId="20577"/>
          <ac:spMkLst>
            <pc:docMk/>
            <pc:sldMk cId="4198876940" sldId="264"/>
            <ac:spMk id="2" creationId="{E5CCC8AB-B3D5-62E7-BEE1-4FF078306EE0}"/>
          </ac:spMkLst>
        </pc:spChg>
        <pc:spChg chg="add">
          <ac:chgData name="Vigga Nørgaard Madsbøll" userId="3eea0757-9a96-4303-b32f-c3361534074e" providerId="ADAL" clId="{9AD265C6-3C5F-4B2A-B333-CD41DF8ADCEB}" dt="2025-11-02T15:56:36.361" v="245" actId="26606"/>
          <ac:spMkLst>
            <pc:docMk/>
            <pc:sldMk cId="4198876940" sldId="264"/>
            <ac:spMk id="9" creationId="{419501C6-F015-4273-AF88-E0F6C853899F}"/>
          </ac:spMkLst>
        </pc:spChg>
        <pc:spChg chg="add">
          <ac:chgData name="Vigga Nørgaard Madsbøll" userId="3eea0757-9a96-4303-b32f-c3361534074e" providerId="ADAL" clId="{9AD265C6-3C5F-4B2A-B333-CD41DF8ADCEB}" dt="2025-11-02T15:56:36.361" v="245" actId="26606"/>
          <ac:spMkLst>
            <pc:docMk/>
            <pc:sldMk cId="4198876940" sldId="264"/>
            <ac:spMk id="11" creationId="{CA677DB7-5829-45BD-9754-5EC484CC4253}"/>
          </ac:spMkLst>
        </pc:spChg>
        <pc:picChg chg="add mod">
          <ac:chgData name="Vigga Nørgaard Madsbøll" userId="3eea0757-9a96-4303-b32f-c3361534074e" providerId="ADAL" clId="{9AD265C6-3C5F-4B2A-B333-CD41DF8ADCEB}" dt="2025-11-02T15:56:55.305" v="249" actId="14100"/>
          <ac:picMkLst>
            <pc:docMk/>
            <pc:sldMk cId="4198876940" sldId="264"/>
            <ac:picMk id="4" creationId="{92B7FB9D-9EE5-AFAF-E409-3FF14BC992A2}"/>
          </ac:picMkLst>
        </pc:picChg>
      </pc:sldChg>
      <pc:sldChg chg="addSp modSp new mod setBg">
        <pc:chgData name="Vigga Nørgaard Madsbøll" userId="3eea0757-9a96-4303-b32f-c3361534074e" providerId="ADAL" clId="{9AD265C6-3C5F-4B2A-B333-CD41DF8ADCEB}" dt="2025-11-02T15:58:12.004" v="274" actId="14100"/>
        <pc:sldMkLst>
          <pc:docMk/>
          <pc:sldMk cId="2485947774" sldId="265"/>
        </pc:sldMkLst>
        <pc:spChg chg="mod">
          <ac:chgData name="Vigga Nørgaard Madsbøll" userId="3eea0757-9a96-4303-b32f-c3361534074e" providerId="ADAL" clId="{9AD265C6-3C5F-4B2A-B333-CD41DF8ADCEB}" dt="2025-11-02T15:58:03.785" v="272" actId="20577"/>
          <ac:spMkLst>
            <pc:docMk/>
            <pc:sldMk cId="2485947774" sldId="265"/>
            <ac:spMk id="2" creationId="{307EBB9E-C858-5A3B-6FE6-5EBF7FF6621E}"/>
          </ac:spMkLst>
        </pc:spChg>
        <pc:spChg chg="add">
          <ac:chgData name="Vigga Nørgaard Madsbøll" userId="3eea0757-9a96-4303-b32f-c3361534074e" providerId="ADAL" clId="{9AD265C6-3C5F-4B2A-B333-CD41DF8ADCEB}" dt="2025-11-02T15:57:52.455" v="270" actId="26606"/>
          <ac:spMkLst>
            <pc:docMk/>
            <pc:sldMk cId="2485947774" sldId="265"/>
            <ac:spMk id="9" creationId="{419501C6-F015-4273-AF88-E0F6C853899F}"/>
          </ac:spMkLst>
        </pc:spChg>
        <pc:spChg chg="add">
          <ac:chgData name="Vigga Nørgaard Madsbøll" userId="3eea0757-9a96-4303-b32f-c3361534074e" providerId="ADAL" clId="{9AD265C6-3C5F-4B2A-B333-CD41DF8ADCEB}" dt="2025-11-02T15:57:52.455" v="270" actId="26606"/>
          <ac:spMkLst>
            <pc:docMk/>
            <pc:sldMk cId="2485947774" sldId="265"/>
            <ac:spMk id="11" creationId="{CA677DB7-5829-45BD-9754-5EC484CC4253}"/>
          </ac:spMkLst>
        </pc:spChg>
        <pc:picChg chg="add mod">
          <ac:chgData name="Vigga Nørgaard Madsbøll" userId="3eea0757-9a96-4303-b32f-c3361534074e" providerId="ADAL" clId="{9AD265C6-3C5F-4B2A-B333-CD41DF8ADCEB}" dt="2025-11-02T15:58:12.004" v="274" actId="14100"/>
          <ac:picMkLst>
            <pc:docMk/>
            <pc:sldMk cId="2485947774" sldId="265"/>
            <ac:picMk id="4" creationId="{1A899396-04EE-47B2-29E7-09B26C66692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11/2/2025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11/2/2025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11/2/2025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11/2/2025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11/2/2025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11/2/2025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11/2/2025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11/2/2025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11/2/2025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11/2/2025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11/2/2025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11/2/2025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3D121A-94C0-0248-240B-6936FD7D44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PP3 Krop og sundhed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7BB6276B-A497-ED17-DC81-8F073A1D25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87088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DDD3725C-1F14-59D0-8F73-357A2B862DB8}"/>
              </a:ext>
            </a:extLst>
          </p:cNvPr>
          <p:cNvSpPr/>
          <p:nvPr/>
        </p:nvSpPr>
        <p:spPr>
          <a:xfrm>
            <a:off x="0" y="0"/>
            <a:ext cx="4016829" cy="295002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4000" dirty="0"/>
              <a:t>METODER TIL AT LETTE DET RESPIRATORISKE ARBEJDE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09C008EA-60F3-9C1D-E7BF-484F718C58B6}"/>
              </a:ext>
            </a:extLst>
          </p:cNvPr>
          <p:cNvSpPr/>
          <p:nvPr/>
        </p:nvSpPr>
        <p:spPr>
          <a:xfrm>
            <a:off x="6302828" y="3429000"/>
            <a:ext cx="4680857" cy="299357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4000" dirty="0"/>
              <a:t>METODER TIL AT MINDSKE LUNGEVOLUMEN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AF1CA900-EB96-3CCE-0FF1-BE09FD5363E2}"/>
              </a:ext>
            </a:extLst>
          </p:cNvPr>
          <p:cNvSpPr/>
          <p:nvPr/>
        </p:nvSpPr>
        <p:spPr>
          <a:xfrm>
            <a:off x="1208314" y="3428999"/>
            <a:ext cx="4680857" cy="299357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4000" dirty="0"/>
              <a:t>METODER TIL AT HÅNDTERE SEKRETPROBLEMER OG HYPERSEKRETION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588B6142-5C04-9553-36B9-8125C64017E3}"/>
              </a:ext>
            </a:extLst>
          </p:cNvPr>
          <p:cNvSpPr/>
          <p:nvPr/>
        </p:nvSpPr>
        <p:spPr>
          <a:xfrm>
            <a:off x="4082145" y="0"/>
            <a:ext cx="3897086" cy="295002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4000" dirty="0"/>
              <a:t>METODER TIL AT ØGE LUNGE-VOLUMEN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E0A639F4-AC77-AE2D-325E-48634DE7EACA}"/>
              </a:ext>
            </a:extLst>
          </p:cNvPr>
          <p:cNvSpPr/>
          <p:nvPr/>
        </p:nvSpPr>
        <p:spPr>
          <a:xfrm>
            <a:off x="8022775" y="-1"/>
            <a:ext cx="4158343" cy="295002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4000" dirty="0"/>
              <a:t>METODER TIL REHABILITERING</a:t>
            </a:r>
          </a:p>
        </p:txBody>
      </p:sp>
    </p:spTree>
    <p:extLst>
      <p:ext uri="{BB962C8B-B14F-4D97-AF65-F5344CB8AC3E}">
        <p14:creationId xmlns:p14="http://schemas.microsoft.com/office/powerpoint/2010/main" val="2259967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A7C4E5C-E19B-5AAA-81A2-A23F068B5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4" y="369243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/>
              <a:t>KOL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6FCE2187-1719-EBAD-6EFB-77F637DDD2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4376" y="1081507"/>
            <a:ext cx="6257544" cy="4380280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94F97DC0-2431-FABB-78AF-6EBA861ED4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725" y="2184730"/>
            <a:ext cx="3562847" cy="3277057"/>
          </a:xfrm>
          <a:prstGeom prst="rect">
            <a:avLst/>
          </a:prstGeom>
        </p:spPr>
      </p:pic>
      <p:sp>
        <p:nvSpPr>
          <p:cNvPr id="4" name="Rektangel: afrundede hjørner 3">
            <a:extLst>
              <a:ext uri="{FF2B5EF4-FFF2-40B4-BE49-F238E27FC236}">
                <a16:creationId xmlns:a16="http://schemas.microsoft.com/office/drawing/2014/main" id="{A8C27508-02FF-8BC0-B40C-472040573A74}"/>
              </a:ext>
            </a:extLst>
          </p:cNvPr>
          <p:cNvSpPr/>
          <p:nvPr/>
        </p:nvSpPr>
        <p:spPr>
          <a:xfrm>
            <a:off x="2873828" y="5230207"/>
            <a:ext cx="2213718" cy="162779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800" dirty="0"/>
              <a:t>Dyspnø </a:t>
            </a:r>
          </a:p>
          <a:p>
            <a:pPr algn="ctr"/>
            <a:r>
              <a:rPr lang="da-DK" sz="2800" dirty="0"/>
              <a:t>= </a:t>
            </a:r>
          </a:p>
          <a:p>
            <a:pPr algn="ctr"/>
            <a:r>
              <a:rPr lang="da-DK" sz="2800" dirty="0"/>
              <a:t>Åndenød</a:t>
            </a:r>
          </a:p>
        </p:txBody>
      </p:sp>
    </p:spTree>
    <p:extLst>
      <p:ext uri="{BB962C8B-B14F-4D97-AF65-F5344CB8AC3E}">
        <p14:creationId xmlns:p14="http://schemas.microsoft.com/office/powerpoint/2010/main" val="2957774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4DC7739-FDB0-2D6F-BFEB-456D810D8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2400" dirty="0"/>
              <a:t>Respirations-</a:t>
            </a:r>
            <a:br>
              <a:rPr lang="en-US" sz="2400" dirty="0"/>
            </a:br>
            <a:r>
              <a:rPr lang="en-US" sz="2400" dirty="0" err="1"/>
              <a:t>musklerne</a:t>
            </a:r>
            <a:r>
              <a:rPr lang="en-US" sz="2400" dirty="0"/>
              <a:t> </a:t>
            </a:r>
          </a:p>
        </p:txBody>
      </p:sp>
      <p:pic>
        <p:nvPicPr>
          <p:cNvPr id="3074" name="Picture 2" descr="undefined">
            <a:extLst>
              <a:ext uri="{FF2B5EF4-FFF2-40B4-BE49-F238E27FC236}">
                <a16:creationId xmlns:a16="http://schemas.microsoft.com/office/drawing/2014/main" id="{A74CF62A-F133-4870-6858-E9D767FB6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89052" y="640080"/>
            <a:ext cx="5468191" cy="526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686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4C4302C-DE2C-68CE-CE8E-D26F04195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2200"/>
              <a:t>Klassificering af KOL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B26860B6-D56C-6A15-9A27-F7E9709BBB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8848" y="482696"/>
            <a:ext cx="7453152" cy="551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469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5CCC8AB-B3D5-62E7-BEE1-4FF078306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dirty="0"/>
              <a:t>TRÆNINGS-PROGRAM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92B7FB9D-9EE5-AFAF-E409-3FF14BC99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6964" y="671140"/>
            <a:ext cx="7515036" cy="518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876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07EBB9E-C858-5A3B-6FE6-5EBF7FF66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dirty="0"/>
              <a:t>Forholds-</a:t>
            </a:r>
            <a:r>
              <a:rPr lang="en-US" dirty="0" err="1"/>
              <a:t>regler</a:t>
            </a:r>
            <a:r>
              <a:rPr lang="en-US" dirty="0"/>
              <a:t>?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1A899396-04EE-47B2-29E7-09B26C6669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242" y="59626"/>
            <a:ext cx="7408787" cy="648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947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3FE770-5F29-8C0D-AD22-13935549B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dirty="0" err="1"/>
              <a:t>Effekt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Konditions-træning</a:t>
            </a:r>
            <a:r>
              <a:rPr lang="en-US" dirty="0"/>
              <a:t> </a:t>
            </a:r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B805EAC9-B357-FEDD-AD2A-2192173488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96"/>
          <a:stretch>
            <a:fillRect/>
          </a:stretch>
        </p:blipFill>
        <p:spPr bwMode="auto">
          <a:xfrm>
            <a:off x="6123496" y="59355"/>
            <a:ext cx="4359448" cy="6798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ktangel: afrundede hjørner 2">
            <a:extLst>
              <a:ext uri="{FF2B5EF4-FFF2-40B4-BE49-F238E27FC236}">
                <a16:creationId xmlns:a16="http://schemas.microsoft.com/office/drawing/2014/main" id="{D9B06B8F-7E35-C4A7-0EA7-F2283CDB8DBC}"/>
              </a:ext>
            </a:extLst>
          </p:cNvPr>
          <p:cNvSpPr/>
          <p:nvPr/>
        </p:nvSpPr>
        <p:spPr>
          <a:xfrm>
            <a:off x="2841171" y="4528457"/>
            <a:ext cx="3044950" cy="1524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/>
              <a:t>Hvorfor er konditionstræning vigtigt ved KOL?</a:t>
            </a:r>
          </a:p>
        </p:txBody>
      </p:sp>
    </p:spTree>
    <p:extLst>
      <p:ext uri="{BB962C8B-B14F-4D97-AF65-F5344CB8AC3E}">
        <p14:creationId xmlns:p14="http://schemas.microsoft.com/office/powerpoint/2010/main" val="3628114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7595975-7D7C-D7A3-B7B4-24DF0DCEE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2600"/>
              <a:t>Muskelcelle og kapillær</a:t>
            </a:r>
          </a:p>
        </p:txBody>
      </p:sp>
      <p:pic>
        <p:nvPicPr>
          <p:cNvPr id="2050" name="Picture 2" descr="undefined">
            <a:extLst>
              <a:ext uri="{FF2B5EF4-FFF2-40B4-BE49-F238E27FC236}">
                <a16:creationId xmlns:a16="http://schemas.microsoft.com/office/drawing/2014/main" id="{A6A0EE3F-16BB-0C81-FDB8-1BEB04DFE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87840" y="84356"/>
            <a:ext cx="6299488" cy="677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446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795D46-B817-0770-AA8E-BA2D5D75C1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Kol og fysioterapi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7B8A9653-B193-6B59-8AE4-D073263259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54138677"/>
      </p:ext>
    </p:extLst>
  </p:cSld>
  <p:clrMapOvr>
    <a:masterClrMapping/>
  </p:clrMapOvr>
</p:sld>
</file>

<file path=ppt/theme/theme1.xml><?xml version="1.0" encoding="utf-8"?>
<a:theme xmlns:a="http://schemas.openxmlformats.org/drawingml/2006/main" name="Pakke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TM10001115[[fn=Pakke]]</Template>
  <TotalTime>391</TotalTime>
  <Words>60</Words>
  <Application>Microsoft Office PowerPoint</Application>
  <PresentationFormat>Widescreen</PresentationFormat>
  <Paragraphs>18</Paragraphs>
  <Slides>10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10</vt:i4>
      </vt:variant>
    </vt:vector>
  </HeadingPairs>
  <TitlesOfParts>
    <vt:vector size="13" baseType="lpstr">
      <vt:lpstr>Arial</vt:lpstr>
      <vt:lpstr>Gill Sans MT</vt:lpstr>
      <vt:lpstr>Pakke</vt:lpstr>
      <vt:lpstr>PP3 Krop og sundhed</vt:lpstr>
      <vt:lpstr>KOL</vt:lpstr>
      <vt:lpstr>Respirations- musklerne </vt:lpstr>
      <vt:lpstr>Klassificering af KOL</vt:lpstr>
      <vt:lpstr>TRÆNINGS-PROGRAM</vt:lpstr>
      <vt:lpstr>Forholds-regler?</vt:lpstr>
      <vt:lpstr>Effekt af Konditions-træning </vt:lpstr>
      <vt:lpstr>Muskelcelle og kapillær</vt:lpstr>
      <vt:lpstr>Kol og fysioterapi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Vigga Nørgaard Madsbøll</dc:creator>
  <cp:lastModifiedBy>Vigga Nørgaard Madsbøll</cp:lastModifiedBy>
  <cp:revision>1</cp:revision>
  <dcterms:created xsi:type="dcterms:W3CDTF">2025-11-02T09:22:48Z</dcterms:created>
  <dcterms:modified xsi:type="dcterms:W3CDTF">2025-11-02T15:58:16Z</dcterms:modified>
</cp:coreProperties>
</file>