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2" r:id="rId3"/>
    <p:sldId id="263" r:id="rId4"/>
    <p:sldId id="257" r:id="rId5"/>
    <p:sldId id="259" r:id="rId6"/>
    <p:sldId id="258" r:id="rId7"/>
    <p:sldId id="266" r:id="rId8"/>
    <p:sldId id="265" r:id="rId9"/>
    <p:sldId id="267" r:id="rId10"/>
    <p:sldId id="261" r:id="rId11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1" autoAdjust="0"/>
    <p:restoredTop sz="94689" autoAdjust="0"/>
  </p:normalViewPr>
  <p:slideViewPr>
    <p:cSldViewPr>
      <p:cViewPr varScale="1">
        <p:scale>
          <a:sx n="67" d="100"/>
          <a:sy n="67" d="100"/>
        </p:scale>
        <p:origin x="-205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0F46F5-3FC6-4C21-8471-AD6B51F019F7}" type="datetimeFigureOut">
              <a:rPr lang="da-DK" smtClean="0"/>
              <a:pPr/>
              <a:t>02-11-2021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DE5B32-46F3-4449-8263-2D6E02AA6CF0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16681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dirty="0" smtClean="0"/>
          </a:p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E5B32-46F3-4449-8263-2D6E02AA6CF0}" type="slidenum">
              <a:rPr lang="da-DK" smtClean="0"/>
              <a:pPr/>
              <a:t>2</a:t>
            </a:fld>
            <a:endParaRPr lang="da-D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A80D0-0473-4F58-9CF0-4A940BDFEC39}" type="datetimeFigureOut">
              <a:rPr lang="da-DK" smtClean="0"/>
              <a:pPr/>
              <a:t>02-11-2021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80485-B1D8-433A-9BFE-4A791E85E62D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A80D0-0473-4F58-9CF0-4A940BDFEC39}" type="datetimeFigureOut">
              <a:rPr lang="da-DK" smtClean="0"/>
              <a:pPr/>
              <a:t>02-11-2021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80485-B1D8-433A-9BFE-4A791E85E62D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A80D0-0473-4F58-9CF0-4A940BDFEC39}" type="datetimeFigureOut">
              <a:rPr lang="da-DK" smtClean="0"/>
              <a:pPr/>
              <a:t>02-11-2021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80485-B1D8-433A-9BFE-4A791E85E62D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A80D0-0473-4F58-9CF0-4A940BDFEC39}" type="datetimeFigureOut">
              <a:rPr lang="da-DK" smtClean="0"/>
              <a:pPr/>
              <a:t>02-11-2021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80485-B1D8-433A-9BFE-4A791E85E62D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A80D0-0473-4F58-9CF0-4A940BDFEC39}" type="datetimeFigureOut">
              <a:rPr lang="da-DK" smtClean="0"/>
              <a:pPr/>
              <a:t>02-11-2021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80485-B1D8-433A-9BFE-4A791E85E62D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A80D0-0473-4F58-9CF0-4A940BDFEC39}" type="datetimeFigureOut">
              <a:rPr lang="da-DK" smtClean="0"/>
              <a:pPr/>
              <a:t>02-11-2021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80485-B1D8-433A-9BFE-4A791E85E62D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A80D0-0473-4F58-9CF0-4A940BDFEC39}" type="datetimeFigureOut">
              <a:rPr lang="da-DK" smtClean="0"/>
              <a:pPr/>
              <a:t>02-11-2021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80485-B1D8-433A-9BFE-4A791E85E62D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A80D0-0473-4F58-9CF0-4A940BDFEC39}" type="datetimeFigureOut">
              <a:rPr lang="da-DK" smtClean="0"/>
              <a:pPr/>
              <a:t>02-11-2021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80485-B1D8-433A-9BFE-4A791E85E62D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A80D0-0473-4F58-9CF0-4A940BDFEC39}" type="datetimeFigureOut">
              <a:rPr lang="da-DK" smtClean="0"/>
              <a:pPr/>
              <a:t>02-11-2021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80485-B1D8-433A-9BFE-4A791E85E62D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A80D0-0473-4F58-9CF0-4A940BDFEC39}" type="datetimeFigureOut">
              <a:rPr lang="da-DK" smtClean="0"/>
              <a:pPr/>
              <a:t>02-11-2021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80485-B1D8-433A-9BFE-4A791E85E62D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A80D0-0473-4F58-9CF0-4A940BDFEC39}" type="datetimeFigureOut">
              <a:rPr lang="da-DK" smtClean="0"/>
              <a:pPr/>
              <a:t>02-11-2021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80485-B1D8-433A-9BFE-4A791E85E62D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4A80D0-0473-4F58-9CF0-4A940BDFEC39}" type="datetimeFigureOut">
              <a:rPr lang="da-DK" smtClean="0"/>
              <a:pPr/>
              <a:t>02-11-2021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F80485-B1D8-433A-9BFE-4A791E85E62D}" type="slidenum">
              <a:rPr lang="da-DK" smtClean="0"/>
              <a:pPr/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 smtClean="0"/>
              <a:t>Arkaiske skulpturer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 smtClean="0"/>
              <a:t>Arkaisk tid</a:t>
            </a:r>
          </a:p>
          <a:p>
            <a:r>
              <a:rPr lang="da-DK" dirty="0" smtClean="0"/>
              <a:t>Ca. 700-500 f.Kr.</a:t>
            </a:r>
            <a:endParaRPr lang="da-D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Planche VIII.2</a:t>
            </a:r>
            <a:endParaRPr lang="da-DK" dirty="0"/>
          </a:p>
        </p:txBody>
      </p:sp>
      <p:pic>
        <p:nvPicPr>
          <p:cNvPr id="4" name="Pladsholder til indhold 3" descr="mandelkor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63888" y="1832758"/>
            <a:ext cx="1800200" cy="4614598"/>
          </a:xfrm>
        </p:spPr>
      </p:pic>
      <p:sp>
        <p:nvSpPr>
          <p:cNvPr id="5" name="Tekstboks 4"/>
          <p:cNvSpPr txBox="1"/>
          <p:nvPr/>
        </p:nvSpPr>
        <p:spPr>
          <a:xfrm>
            <a:off x="5724128" y="5517232"/>
            <a:ext cx="169629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   Marmor</a:t>
            </a:r>
          </a:p>
          <a:p>
            <a:r>
              <a:rPr lang="da-DK" dirty="0" smtClean="0"/>
              <a:t>   </a:t>
            </a:r>
            <a:r>
              <a:rPr lang="da-DK" dirty="0" err="1" smtClean="0"/>
              <a:t>Hølde</a:t>
            </a:r>
            <a:r>
              <a:rPr lang="da-DK" dirty="0" smtClean="0"/>
              <a:t> 55,5 cm</a:t>
            </a:r>
          </a:p>
          <a:p>
            <a:r>
              <a:rPr lang="da-DK" dirty="0" smtClean="0"/>
              <a:t>   Ca. 510 f.Kr.</a:t>
            </a:r>
          </a:p>
          <a:p>
            <a:endParaRPr lang="da-D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Fig. 64 </a:t>
            </a:r>
            <a:r>
              <a:rPr lang="da-DK" dirty="0" err="1" smtClean="0"/>
              <a:t>Auxerre</a:t>
            </a:r>
            <a:r>
              <a:rPr lang="da-DK" dirty="0" smtClean="0"/>
              <a:t> </a:t>
            </a:r>
            <a:r>
              <a:rPr lang="da-DK" dirty="0" err="1" smtClean="0"/>
              <a:t>koren</a:t>
            </a:r>
            <a:endParaRPr lang="da-DK" dirty="0"/>
          </a:p>
        </p:txBody>
      </p:sp>
      <p:sp>
        <p:nvSpPr>
          <p:cNvPr id="7" name="Tekstboks 6"/>
          <p:cNvSpPr txBox="1"/>
          <p:nvPr/>
        </p:nvSpPr>
        <p:spPr>
          <a:xfrm>
            <a:off x="6012160" y="5373216"/>
            <a:ext cx="23754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Kalksten</a:t>
            </a:r>
          </a:p>
          <a:p>
            <a:r>
              <a:rPr lang="da-DK" dirty="0" smtClean="0"/>
              <a:t>Højde uden plint 65 cm</a:t>
            </a:r>
          </a:p>
          <a:p>
            <a:r>
              <a:rPr lang="da-DK" dirty="0" smtClean="0"/>
              <a:t>Ca. 630 f. Kr.</a:t>
            </a:r>
          </a:p>
          <a:p>
            <a:endParaRPr lang="da-DK" dirty="0"/>
          </a:p>
        </p:txBody>
      </p:sp>
      <p:sp>
        <p:nvSpPr>
          <p:cNvPr id="8" name="Pladsholder til indhold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da-DK" dirty="0" smtClean="0"/>
          </a:p>
          <a:p>
            <a:pPr>
              <a:buNone/>
            </a:pPr>
            <a:endParaRPr lang="da-DK" dirty="0" smtClean="0"/>
          </a:p>
          <a:p>
            <a:pPr>
              <a:buNone/>
            </a:pPr>
            <a:endParaRPr lang="da-DK" dirty="0" smtClean="0"/>
          </a:p>
          <a:p>
            <a:pPr>
              <a:buNone/>
            </a:pPr>
            <a:endParaRPr lang="da-DK" dirty="0" smtClean="0"/>
          </a:p>
          <a:p>
            <a:pPr>
              <a:buNone/>
            </a:pPr>
            <a:endParaRPr lang="da-DK" dirty="0" smtClean="0"/>
          </a:p>
          <a:p>
            <a:pPr>
              <a:buNone/>
            </a:pPr>
            <a:endParaRPr lang="da-DK" dirty="0"/>
          </a:p>
        </p:txBody>
      </p:sp>
      <p:pic>
        <p:nvPicPr>
          <p:cNvPr id="6" name="il_fi" descr="http://www.usask.ca/antiquities/images/collection/archaicgreek/ladyauxerre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1412776"/>
            <a:ext cx="1584176" cy="5184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Kouros</a:t>
            </a:r>
            <a:endParaRPr lang="da-DK" dirty="0"/>
          </a:p>
        </p:txBody>
      </p:sp>
      <p:pic>
        <p:nvPicPr>
          <p:cNvPr id="4" name="Pladsholder til indhold 3" descr="http://skulptur.wikispaces.com/file/view/Kouros-Sounion.jpg/226079172/Kouros-Sounion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1988840"/>
            <a:ext cx="2206790" cy="4525963"/>
          </a:xfrm>
          <a:prstGeom prst="rect">
            <a:avLst/>
          </a:prstGeom>
          <a:noFill/>
        </p:spPr>
      </p:pic>
      <p:sp>
        <p:nvSpPr>
          <p:cNvPr id="5" name="Tekstboks 4"/>
          <p:cNvSpPr txBox="1"/>
          <p:nvPr/>
        </p:nvSpPr>
        <p:spPr>
          <a:xfrm>
            <a:off x="6012160" y="5373216"/>
            <a:ext cx="13544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 err="1" smtClean="0"/>
              <a:t>Kouros</a:t>
            </a:r>
            <a:endParaRPr lang="da-DK" dirty="0" smtClean="0"/>
          </a:p>
          <a:p>
            <a:r>
              <a:rPr lang="da-DK" dirty="0" smtClean="0"/>
              <a:t>Sten</a:t>
            </a:r>
          </a:p>
          <a:p>
            <a:r>
              <a:rPr lang="da-DK" dirty="0" smtClean="0"/>
              <a:t>590-580 f.Kr.</a:t>
            </a:r>
          </a:p>
          <a:p>
            <a:endParaRPr lang="da-D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Fig. 66  </a:t>
            </a:r>
            <a:r>
              <a:rPr lang="da-DK" dirty="0" err="1" smtClean="0"/>
              <a:t>Kleobis</a:t>
            </a:r>
            <a:r>
              <a:rPr lang="da-DK" dirty="0" smtClean="0"/>
              <a:t> og </a:t>
            </a:r>
            <a:r>
              <a:rPr lang="da-DK" dirty="0" err="1" smtClean="0"/>
              <a:t>Biton</a:t>
            </a:r>
            <a:endParaRPr lang="da-DK" dirty="0"/>
          </a:p>
        </p:txBody>
      </p:sp>
      <p:pic>
        <p:nvPicPr>
          <p:cNvPr id="4" name="Pladsholder til indhold 3" descr="kleobi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15817" y="2069469"/>
            <a:ext cx="3240360" cy="4401306"/>
          </a:xfrm>
        </p:spPr>
      </p:pic>
      <p:sp>
        <p:nvSpPr>
          <p:cNvPr id="5" name="Tekstboks 4"/>
          <p:cNvSpPr txBox="1"/>
          <p:nvPr/>
        </p:nvSpPr>
        <p:spPr>
          <a:xfrm>
            <a:off x="6876256" y="5229200"/>
            <a:ext cx="215103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a-DK" dirty="0" smtClean="0"/>
          </a:p>
          <a:p>
            <a:r>
              <a:rPr lang="da-DK" dirty="0" smtClean="0"/>
              <a:t>Marmor</a:t>
            </a:r>
          </a:p>
          <a:p>
            <a:r>
              <a:rPr lang="da-DK" dirty="0" smtClean="0"/>
              <a:t>Højde u. plint 1,97 m</a:t>
            </a:r>
          </a:p>
          <a:p>
            <a:r>
              <a:rPr lang="da-DK" dirty="0" smtClean="0"/>
              <a:t>Ca. 590 f.Kr.</a:t>
            </a:r>
          </a:p>
          <a:p>
            <a:endParaRPr lang="da-D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Fig. 67</a:t>
            </a:r>
            <a:endParaRPr lang="da-DK" dirty="0"/>
          </a:p>
        </p:txBody>
      </p:sp>
      <p:pic>
        <p:nvPicPr>
          <p:cNvPr id="4" name="Pladsholder til indhold 3" descr="kalvebar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34046" y="1600200"/>
            <a:ext cx="2075908" cy="4525963"/>
          </a:xfrm>
        </p:spPr>
      </p:pic>
      <p:sp>
        <p:nvSpPr>
          <p:cNvPr id="5" name="Tekstboks 4"/>
          <p:cNvSpPr txBox="1"/>
          <p:nvPr/>
        </p:nvSpPr>
        <p:spPr>
          <a:xfrm>
            <a:off x="6012160" y="5085184"/>
            <a:ext cx="14414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Marmor</a:t>
            </a:r>
          </a:p>
          <a:p>
            <a:r>
              <a:rPr lang="da-DK" dirty="0" smtClean="0"/>
              <a:t>Højde 1,65 m</a:t>
            </a:r>
          </a:p>
          <a:p>
            <a:r>
              <a:rPr lang="da-DK" dirty="0" smtClean="0"/>
              <a:t>Ca. 570 f. Kr.</a:t>
            </a:r>
            <a:endParaRPr lang="da-D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Fig. 68 og planche VIII.1</a:t>
            </a:r>
            <a:endParaRPr lang="da-DK" dirty="0"/>
          </a:p>
        </p:txBody>
      </p:sp>
      <p:pic>
        <p:nvPicPr>
          <p:cNvPr id="4" name="Pladsholder til indhold 3" descr="kroiso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75856" y="1597194"/>
            <a:ext cx="2376264" cy="4985169"/>
          </a:xfrm>
        </p:spPr>
      </p:pic>
      <p:sp>
        <p:nvSpPr>
          <p:cNvPr id="5" name="Tekstboks 4"/>
          <p:cNvSpPr txBox="1"/>
          <p:nvPr/>
        </p:nvSpPr>
        <p:spPr>
          <a:xfrm>
            <a:off x="6084168" y="5013176"/>
            <a:ext cx="14414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 </a:t>
            </a:r>
          </a:p>
          <a:p>
            <a:r>
              <a:rPr lang="da-DK" dirty="0" err="1" smtClean="0"/>
              <a:t>Kouros</a:t>
            </a:r>
            <a:endParaRPr lang="da-DK" dirty="0" smtClean="0"/>
          </a:p>
          <a:p>
            <a:r>
              <a:rPr lang="da-DK" dirty="0" smtClean="0"/>
              <a:t>Marmor</a:t>
            </a:r>
          </a:p>
          <a:p>
            <a:r>
              <a:rPr lang="da-DK" dirty="0" smtClean="0"/>
              <a:t>Højde 1,94 m</a:t>
            </a:r>
          </a:p>
          <a:p>
            <a:r>
              <a:rPr lang="da-DK" dirty="0" smtClean="0"/>
              <a:t>Ca. 530 f.Kr.</a:t>
            </a:r>
          </a:p>
          <a:p>
            <a:endParaRPr lang="da-D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Fig.71 </a:t>
            </a:r>
            <a:r>
              <a:rPr lang="da-DK" dirty="0" err="1" smtClean="0"/>
              <a:t>Peplos</a:t>
            </a:r>
            <a:r>
              <a:rPr lang="da-DK" dirty="0" smtClean="0"/>
              <a:t> </a:t>
            </a:r>
            <a:r>
              <a:rPr lang="da-DK" dirty="0" err="1" smtClean="0"/>
              <a:t>koren</a:t>
            </a:r>
            <a:endParaRPr lang="da-DK" dirty="0"/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0" y="1600200"/>
            <a:ext cx="1601059" cy="4525963"/>
          </a:xfrm>
        </p:spPr>
      </p:pic>
      <p:sp>
        <p:nvSpPr>
          <p:cNvPr id="5" name="Tekstboks 4"/>
          <p:cNvSpPr txBox="1"/>
          <p:nvPr/>
        </p:nvSpPr>
        <p:spPr>
          <a:xfrm>
            <a:off x="6012160" y="5301208"/>
            <a:ext cx="14814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Marmor</a:t>
            </a:r>
          </a:p>
          <a:p>
            <a:r>
              <a:rPr lang="da-DK" dirty="0" smtClean="0"/>
              <a:t>Højde 121 cm</a:t>
            </a:r>
          </a:p>
          <a:p>
            <a:r>
              <a:rPr lang="da-DK" dirty="0" smtClean="0"/>
              <a:t>Ca. 530 f. Kr.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83758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”</a:t>
            </a:r>
            <a:r>
              <a:rPr lang="da-DK" dirty="0" err="1" smtClean="0"/>
              <a:t>Peplos</a:t>
            </a:r>
            <a:r>
              <a:rPr lang="da-DK" dirty="0" smtClean="0"/>
              <a:t>” </a:t>
            </a:r>
            <a:r>
              <a:rPr lang="da-DK" dirty="0" err="1" smtClean="0"/>
              <a:t>koren</a:t>
            </a:r>
            <a:endParaRPr lang="da-DK" dirty="0"/>
          </a:p>
        </p:txBody>
      </p:sp>
      <p:pic>
        <p:nvPicPr>
          <p:cNvPr id="4" name="Pladsholder til indhold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3135" y="1600200"/>
            <a:ext cx="1377730" cy="4525963"/>
          </a:xfrm>
          <a:prstGeom prst="rect">
            <a:avLst/>
          </a:prstGeom>
          <a:noFill/>
        </p:spPr>
      </p:pic>
      <p:sp>
        <p:nvSpPr>
          <p:cNvPr id="5" name="Tekstboks 4"/>
          <p:cNvSpPr txBox="1"/>
          <p:nvPr/>
        </p:nvSpPr>
        <p:spPr>
          <a:xfrm>
            <a:off x="6084168" y="5805264"/>
            <a:ext cx="25941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Med farve-rekonstruktion</a:t>
            </a:r>
          </a:p>
          <a:p>
            <a:endParaRPr lang="da-D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Kore fra Akropolis</a:t>
            </a:r>
            <a:endParaRPr lang="da-DK" dirty="0"/>
          </a:p>
        </p:txBody>
      </p:sp>
      <p:pic>
        <p:nvPicPr>
          <p:cNvPr id="4" name="Billede 3" descr="Marble Statue of a Kore from the Acropolis in Athens, ca. 520–510 B.C.E. The young woman gathers up her long garment as she approaches the goddess to whom she will offer a fruit, a bird, or a flower, in expression of gratitude and piety.  Colors and metal ornaments contributed to the girls’ grace. Athens, Acropolis Museum, Acr. 670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96752"/>
            <a:ext cx="3240360" cy="554461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kstboks 4"/>
          <p:cNvSpPr txBox="1"/>
          <p:nvPr/>
        </p:nvSpPr>
        <p:spPr>
          <a:xfrm>
            <a:off x="5148064" y="5517232"/>
            <a:ext cx="13728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Marmor</a:t>
            </a:r>
          </a:p>
          <a:p>
            <a:r>
              <a:rPr lang="da-DK" dirty="0" smtClean="0"/>
              <a:t>520-510 f. </a:t>
            </a:r>
            <a:r>
              <a:rPr lang="da-DK" dirty="0" err="1" smtClean="0"/>
              <a:t>Kr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69666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114</Words>
  <Application>Microsoft Office PowerPoint</Application>
  <PresentationFormat>Skærmshow (4:3)</PresentationFormat>
  <Paragraphs>44</Paragraphs>
  <Slides>10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10</vt:i4>
      </vt:variant>
    </vt:vector>
  </HeadingPairs>
  <TitlesOfParts>
    <vt:vector size="11" baseType="lpstr">
      <vt:lpstr>Kontortema</vt:lpstr>
      <vt:lpstr>Arkaiske skulpturer</vt:lpstr>
      <vt:lpstr>Fig. 64 Auxerre koren</vt:lpstr>
      <vt:lpstr>Kouros</vt:lpstr>
      <vt:lpstr>Fig. 66  Kleobis og Biton</vt:lpstr>
      <vt:lpstr>Fig. 67</vt:lpstr>
      <vt:lpstr>Fig. 68 og planche VIII.1</vt:lpstr>
      <vt:lpstr>Fig.71 Peplos koren</vt:lpstr>
      <vt:lpstr>”Peplos” koren</vt:lpstr>
      <vt:lpstr>Kore fra Akropolis</vt:lpstr>
      <vt:lpstr>Planche VIII.2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Arkaiske skulpturer</dc:title>
  <dc:creator>Gurli</dc:creator>
  <cp:lastModifiedBy>Gurli</cp:lastModifiedBy>
  <cp:revision>18</cp:revision>
  <dcterms:created xsi:type="dcterms:W3CDTF">2011-01-07T07:54:25Z</dcterms:created>
  <dcterms:modified xsi:type="dcterms:W3CDTF">2021-11-02T12:34:43Z</dcterms:modified>
</cp:coreProperties>
</file>