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300" r:id="rId7"/>
    <p:sldId id="302" r:id="rId8"/>
    <p:sldId id="301" r:id="rId9"/>
    <p:sldId id="303" r:id="rId10"/>
    <p:sldId id="304" r:id="rId11"/>
    <p:sldId id="30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F1669-DCCF-452E-A353-27F41522A6E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A248389-E0A1-48D4-B46C-0867231AC1D7}">
      <dgm:prSet/>
      <dgm:spPr/>
      <dgm:t>
        <a:bodyPr/>
        <a:lstStyle/>
        <a:p>
          <a:pPr>
            <a:defRPr cap="all"/>
          </a:pPr>
          <a:r>
            <a:rPr lang="da-DK"/>
            <a:t>Gå sammen i grupper á 5</a:t>
          </a:r>
          <a:endParaRPr lang="en-US"/>
        </a:p>
      </dgm:t>
    </dgm:pt>
    <dgm:pt modelId="{0128A783-5EDF-47EA-8BEE-528750D0D146}" type="parTrans" cxnId="{81128A3F-C0ED-4EFA-A8A3-B69B8F5A2D2F}">
      <dgm:prSet/>
      <dgm:spPr/>
      <dgm:t>
        <a:bodyPr/>
        <a:lstStyle/>
        <a:p>
          <a:endParaRPr lang="en-US"/>
        </a:p>
      </dgm:t>
    </dgm:pt>
    <dgm:pt modelId="{04AE975A-0DB7-4324-9C2F-A8661DFFB713}" type="sibTrans" cxnId="{81128A3F-C0ED-4EFA-A8A3-B69B8F5A2D2F}">
      <dgm:prSet/>
      <dgm:spPr/>
      <dgm:t>
        <a:bodyPr/>
        <a:lstStyle/>
        <a:p>
          <a:endParaRPr lang="en-US"/>
        </a:p>
      </dgm:t>
    </dgm:pt>
    <dgm:pt modelId="{A893AE75-D59E-40A6-838A-9A14D60C4DFB}">
      <dgm:prSet/>
      <dgm:spPr/>
      <dgm:t>
        <a:bodyPr/>
        <a:lstStyle/>
        <a:p>
          <a:pPr>
            <a:defRPr cap="all"/>
          </a:pPr>
          <a:r>
            <a:rPr lang="da-DK"/>
            <a:t>Én fra hver gruppe skal løbe 5 min og herefter måles blodtryk løbende.</a:t>
          </a:r>
          <a:endParaRPr lang="en-US"/>
        </a:p>
      </dgm:t>
    </dgm:pt>
    <dgm:pt modelId="{ECA0731B-4A42-4C16-9670-56FB8F1A6573}" type="parTrans" cxnId="{5E2EEE0D-154B-4088-867D-F484C3A0AD4D}">
      <dgm:prSet/>
      <dgm:spPr/>
      <dgm:t>
        <a:bodyPr/>
        <a:lstStyle/>
        <a:p>
          <a:endParaRPr lang="en-US"/>
        </a:p>
      </dgm:t>
    </dgm:pt>
    <dgm:pt modelId="{DE039563-6D38-4426-80AE-2CEF3DD394AF}" type="sibTrans" cxnId="{5E2EEE0D-154B-4088-867D-F484C3A0AD4D}">
      <dgm:prSet/>
      <dgm:spPr/>
      <dgm:t>
        <a:bodyPr/>
        <a:lstStyle/>
        <a:p>
          <a:endParaRPr lang="en-US"/>
        </a:p>
      </dgm:t>
    </dgm:pt>
    <dgm:pt modelId="{FF7D1D3D-CA86-40A1-A8D3-13430A904D0E}">
      <dgm:prSet/>
      <dgm:spPr/>
      <dgm:t>
        <a:bodyPr/>
        <a:lstStyle/>
        <a:p>
          <a:pPr>
            <a:defRPr cap="all"/>
          </a:pPr>
          <a:r>
            <a:rPr lang="da-DK"/>
            <a:t>Rapport i grupper</a:t>
          </a:r>
          <a:endParaRPr lang="en-US"/>
        </a:p>
      </dgm:t>
    </dgm:pt>
    <dgm:pt modelId="{278DE1D3-E5FF-4DFE-A421-A08BB9732C5D}" type="parTrans" cxnId="{7C2B0C45-A9BD-4539-A27C-438FCFF96FEF}">
      <dgm:prSet/>
      <dgm:spPr/>
      <dgm:t>
        <a:bodyPr/>
        <a:lstStyle/>
        <a:p>
          <a:endParaRPr lang="en-US"/>
        </a:p>
      </dgm:t>
    </dgm:pt>
    <dgm:pt modelId="{3E42675C-8436-472E-96B2-FB837A0186A8}" type="sibTrans" cxnId="{7C2B0C45-A9BD-4539-A27C-438FCFF96FEF}">
      <dgm:prSet/>
      <dgm:spPr/>
      <dgm:t>
        <a:bodyPr/>
        <a:lstStyle/>
        <a:p>
          <a:endParaRPr lang="en-US"/>
        </a:p>
      </dgm:t>
    </dgm:pt>
    <dgm:pt modelId="{A05FA457-A55E-4F12-8D43-BAC9BC5AD7B4}" type="pres">
      <dgm:prSet presAssocID="{CF9F1669-DCCF-452E-A353-27F41522A6ED}" presName="root" presStyleCnt="0">
        <dgm:presLayoutVars>
          <dgm:dir/>
          <dgm:resizeHandles val="exact"/>
        </dgm:presLayoutVars>
      </dgm:prSet>
      <dgm:spPr/>
    </dgm:pt>
    <dgm:pt modelId="{CDA512BE-1A2B-494C-8AA1-0F3F484293C1}" type="pres">
      <dgm:prSet presAssocID="{1A248389-E0A1-48D4-B46C-0867231AC1D7}" presName="compNode" presStyleCnt="0"/>
      <dgm:spPr/>
    </dgm:pt>
    <dgm:pt modelId="{2565F729-6860-4DC4-A44D-AFEB8B111742}" type="pres">
      <dgm:prSet presAssocID="{1A248389-E0A1-48D4-B46C-0867231AC1D7}" presName="iconBgRect" presStyleLbl="bgShp" presStyleIdx="0" presStyleCnt="3"/>
      <dgm:spPr/>
    </dgm:pt>
    <dgm:pt modelId="{B9798AD8-64BE-47E4-9C10-32B01B698935}" type="pres">
      <dgm:prSet presAssocID="{1A248389-E0A1-48D4-B46C-0867231AC1D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ldren"/>
        </a:ext>
      </dgm:extLst>
    </dgm:pt>
    <dgm:pt modelId="{05F7681B-DBC3-48B6-8877-3B20E89019E6}" type="pres">
      <dgm:prSet presAssocID="{1A248389-E0A1-48D4-B46C-0867231AC1D7}" presName="spaceRect" presStyleCnt="0"/>
      <dgm:spPr/>
    </dgm:pt>
    <dgm:pt modelId="{DFA55B82-88BD-48BA-9923-62EDF169B124}" type="pres">
      <dgm:prSet presAssocID="{1A248389-E0A1-48D4-B46C-0867231AC1D7}" presName="textRect" presStyleLbl="revTx" presStyleIdx="0" presStyleCnt="3">
        <dgm:presLayoutVars>
          <dgm:chMax val="1"/>
          <dgm:chPref val="1"/>
        </dgm:presLayoutVars>
      </dgm:prSet>
      <dgm:spPr/>
    </dgm:pt>
    <dgm:pt modelId="{FECAE834-751C-40CA-9BEE-AD041724C2DE}" type="pres">
      <dgm:prSet presAssocID="{04AE975A-0DB7-4324-9C2F-A8661DFFB713}" presName="sibTrans" presStyleCnt="0"/>
      <dgm:spPr/>
    </dgm:pt>
    <dgm:pt modelId="{54589439-E2B8-4660-8422-6FF3C6CBC8F3}" type="pres">
      <dgm:prSet presAssocID="{A893AE75-D59E-40A6-838A-9A14D60C4DFB}" presName="compNode" presStyleCnt="0"/>
      <dgm:spPr/>
    </dgm:pt>
    <dgm:pt modelId="{311B52BD-08EE-46B8-880E-7F1C0C9B4DE1}" type="pres">
      <dgm:prSet presAssocID="{A893AE75-D59E-40A6-838A-9A14D60C4DFB}" presName="iconBgRect" presStyleLbl="bgShp" presStyleIdx="1" presStyleCnt="3"/>
      <dgm:spPr/>
    </dgm:pt>
    <dgm:pt modelId="{6D38FEE3-F8B9-41E7-A80C-50924F17B7B9}" type="pres">
      <dgm:prSet presAssocID="{A893AE75-D59E-40A6-838A-9A14D60C4DF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D7A46348-C732-4BDE-BEBE-5382F80D2342}" type="pres">
      <dgm:prSet presAssocID="{A893AE75-D59E-40A6-838A-9A14D60C4DFB}" presName="spaceRect" presStyleCnt="0"/>
      <dgm:spPr/>
    </dgm:pt>
    <dgm:pt modelId="{E899BA76-9022-4811-9BAF-D65EA03C7FCF}" type="pres">
      <dgm:prSet presAssocID="{A893AE75-D59E-40A6-838A-9A14D60C4DFB}" presName="textRect" presStyleLbl="revTx" presStyleIdx="1" presStyleCnt="3">
        <dgm:presLayoutVars>
          <dgm:chMax val="1"/>
          <dgm:chPref val="1"/>
        </dgm:presLayoutVars>
      </dgm:prSet>
      <dgm:spPr/>
    </dgm:pt>
    <dgm:pt modelId="{F7DAD84A-8368-433C-A80D-7063E65DE008}" type="pres">
      <dgm:prSet presAssocID="{DE039563-6D38-4426-80AE-2CEF3DD394AF}" presName="sibTrans" presStyleCnt="0"/>
      <dgm:spPr/>
    </dgm:pt>
    <dgm:pt modelId="{A55E1F63-1502-4CA1-B13C-462046A8CC5B}" type="pres">
      <dgm:prSet presAssocID="{FF7D1D3D-CA86-40A1-A8D3-13430A904D0E}" presName="compNode" presStyleCnt="0"/>
      <dgm:spPr/>
    </dgm:pt>
    <dgm:pt modelId="{4867BD40-5791-4EF3-AD26-8E157077ED43}" type="pres">
      <dgm:prSet presAssocID="{FF7D1D3D-CA86-40A1-A8D3-13430A904D0E}" presName="iconBgRect" presStyleLbl="bgShp" presStyleIdx="2" presStyleCnt="3"/>
      <dgm:spPr/>
    </dgm:pt>
    <dgm:pt modelId="{346F877C-D4E6-41D3-B6E1-82287DABA112}" type="pres">
      <dgm:prSet presAssocID="{FF7D1D3D-CA86-40A1-A8D3-13430A904D0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C292E8C2-AACB-4E56-88A9-A5BB28AACF99}" type="pres">
      <dgm:prSet presAssocID="{FF7D1D3D-CA86-40A1-A8D3-13430A904D0E}" presName="spaceRect" presStyleCnt="0"/>
      <dgm:spPr/>
    </dgm:pt>
    <dgm:pt modelId="{06DBB19E-F1AD-454D-9CB1-41C81D56C5A2}" type="pres">
      <dgm:prSet presAssocID="{FF7D1D3D-CA86-40A1-A8D3-13430A904D0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E2EEE0D-154B-4088-867D-F484C3A0AD4D}" srcId="{CF9F1669-DCCF-452E-A353-27F41522A6ED}" destId="{A893AE75-D59E-40A6-838A-9A14D60C4DFB}" srcOrd="1" destOrd="0" parTransId="{ECA0731B-4A42-4C16-9670-56FB8F1A6573}" sibTransId="{DE039563-6D38-4426-80AE-2CEF3DD394AF}"/>
    <dgm:cxn modelId="{88DEFF15-6EEE-484A-B815-9319B53093F8}" type="presOf" srcId="{CF9F1669-DCCF-452E-A353-27F41522A6ED}" destId="{A05FA457-A55E-4F12-8D43-BAC9BC5AD7B4}" srcOrd="0" destOrd="0" presId="urn:microsoft.com/office/officeart/2018/5/layout/IconCircleLabelList"/>
    <dgm:cxn modelId="{81128A3F-C0ED-4EFA-A8A3-B69B8F5A2D2F}" srcId="{CF9F1669-DCCF-452E-A353-27F41522A6ED}" destId="{1A248389-E0A1-48D4-B46C-0867231AC1D7}" srcOrd="0" destOrd="0" parTransId="{0128A783-5EDF-47EA-8BEE-528750D0D146}" sibTransId="{04AE975A-0DB7-4324-9C2F-A8661DFFB713}"/>
    <dgm:cxn modelId="{7C2B0C45-A9BD-4539-A27C-438FCFF96FEF}" srcId="{CF9F1669-DCCF-452E-A353-27F41522A6ED}" destId="{FF7D1D3D-CA86-40A1-A8D3-13430A904D0E}" srcOrd="2" destOrd="0" parTransId="{278DE1D3-E5FF-4DFE-A421-A08BB9732C5D}" sibTransId="{3E42675C-8436-472E-96B2-FB837A0186A8}"/>
    <dgm:cxn modelId="{7F62D278-D9B4-42FA-B7A2-8CC326C6946E}" type="presOf" srcId="{FF7D1D3D-CA86-40A1-A8D3-13430A904D0E}" destId="{06DBB19E-F1AD-454D-9CB1-41C81D56C5A2}" srcOrd="0" destOrd="0" presId="urn:microsoft.com/office/officeart/2018/5/layout/IconCircleLabelList"/>
    <dgm:cxn modelId="{4BD7F1C8-CC64-45A7-848E-46A5BCD2D6C9}" type="presOf" srcId="{1A248389-E0A1-48D4-B46C-0867231AC1D7}" destId="{DFA55B82-88BD-48BA-9923-62EDF169B124}" srcOrd="0" destOrd="0" presId="urn:microsoft.com/office/officeart/2018/5/layout/IconCircleLabelList"/>
    <dgm:cxn modelId="{41DA02E6-82DD-47D9-8E6E-84A26F5F60B6}" type="presOf" srcId="{A893AE75-D59E-40A6-838A-9A14D60C4DFB}" destId="{E899BA76-9022-4811-9BAF-D65EA03C7FCF}" srcOrd="0" destOrd="0" presId="urn:microsoft.com/office/officeart/2018/5/layout/IconCircleLabelList"/>
    <dgm:cxn modelId="{788B3C5E-1484-452E-A153-943820D29009}" type="presParOf" srcId="{A05FA457-A55E-4F12-8D43-BAC9BC5AD7B4}" destId="{CDA512BE-1A2B-494C-8AA1-0F3F484293C1}" srcOrd="0" destOrd="0" presId="urn:microsoft.com/office/officeart/2018/5/layout/IconCircleLabelList"/>
    <dgm:cxn modelId="{6AE07EBD-4F43-48D2-99ED-734FEA3091B6}" type="presParOf" srcId="{CDA512BE-1A2B-494C-8AA1-0F3F484293C1}" destId="{2565F729-6860-4DC4-A44D-AFEB8B111742}" srcOrd="0" destOrd="0" presId="urn:microsoft.com/office/officeart/2018/5/layout/IconCircleLabelList"/>
    <dgm:cxn modelId="{D6BE8394-6D4C-442D-AEBC-6FBABCA8994F}" type="presParOf" srcId="{CDA512BE-1A2B-494C-8AA1-0F3F484293C1}" destId="{B9798AD8-64BE-47E4-9C10-32B01B698935}" srcOrd="1" destOrd="0" presId="urn:microsoft.com/office/officeart/2018/5/layout/IconCircleLabelList"/>
    <dgm:cxn modelId="{FA35B522-E91F-4C80-A407-0056C020E9AA}" type="presParOf" srcId="{CDA512BE-1A2B-494C-8AA1-0F3F484293C1}" destId="{05F7681B-DBC3-48B6-8877-3B20E89019E6}" srcOrd="2" destOrd="0" presId="urn:microsoft.com/office/officeart/2018/5/layout/IconCircleLabelList"/>
    <dgm:cxn modelId="{02BFF24A-896D-4449-96FA-9F4DBBC7F445}" type="presParOf" srcId="{CDA512BE-1A2B-494C-8AA1-0F3F484293C1}" destId="{DFA55B82-88BD-48BA-9923-62EDF169B124}" srcOrd="3" destOrd="0" presId="urn:microsoft.com/office/officeart/2018/5/layout/IconCircleLabelList"/>
    <dgm:cxn modelId="{08D62C44-78D5-4690-9A22-4338CDAD0F49}" type="presParOf" srcId="{A05FA457-A55E-4F12-8D43-BAC9BC5AD7B4}" destId="{FECAE834-751C-40CA-9BEE-AD041724C2DE}" srcOrd="1" destOrd="0" presId="urn:microsoft.com/office/officeart/2018/5/layout/IconCircleLabelList"/>
    <dgm:cxn modelId="{F3F52232-A735-4625-B6F7-DC4EEA9116B8}" type="presParOf" srcId="{A05FA457-A55E-4F12-8D43-BAC9BC5AD7B4}" destId="{54589439-E2B8-4660-8422-6FF3C6CBC8F3}" srcOrd="2" destOrd="0" presId="urn:microsoft.com/office/officeart/2018/5/layout/IconCircleLabelList"/>
    <dgm:cxn modelId="{DDD8C3B5-F240-4FD2-9DF4-F66BB6FBC44F}" type="presParOf" srcId="{54589439-E2B8-4660-8422-6FF3C6CBC8F3}" destId="{311B52BD-08EE-46B8-880E-7F1C0C9B4DE1}" srcOrd="0" destOrd="0" presId="urn:microsoft.com/office/officeart/2018/5/layout/IconCircleLabelList"/>
    <dgm:cxn modelId="{0237A289-49CB-4F72-BBDF-CAE6E928F352}" type="presParOf" srcId="{54589439-E2B8-4660-8422-6FF3C6CBC8F3}" destId="{6D38FEE3-F8B9-41E7-A80C-50924F17B7B9}" srcOrd="1" destOrd="0" presId="urn:microsoft.com/office/officeart/2018/5/layout/IconCircleLabelList"/>
    <dgm:cxn modelId="{C06FAD7C-2806-464B-9785-3A02CEB3D0A7}" type="presParOf" srcId="{54589439-E2B8-4660-8422-6FF3C6CBC8F3}" destId="{D7A46348-C732-4BDE-BEBE-5382F80D2342}" srcOrd="2" destOrd="0" presId="urn:microsoft.com/office/officeart/2018/5/layout/IconCircleLabelList"/>
    <dgm:cxn modelId="{30F8EAD9-5132-4B38-A21E-A08263E5C978}" type="presParOf" srcId="{54589439-E2B8-4660-8422-6FF3C6CBC8F3}" destId="{E899BA76-9022-4811-9BAF-D65EA03C7FCF}" srcOrd="3" destOrd="0" presId="urn:microsoft.com/office/officeart/2018/5/layout/IconCircleLabelList"/>
    <dgm:cxn modelId="{D5CE33FC-B9D0-4EED-8A16-324CD09C632B}" type="presParOf" srcId="{A05FA457-A55E-4F12-8D43-BAC9BC5AD7B4}" destId="{F7DAD84A-8368-433C-A80D-7063E65DE008}" srcOrd="3" destOrd="0" presId="urn:microsoft.com/office/officeart/2018/5/layout/IconCircleLabelList"/>
    <dgm:cxn modelId="{F74F33FE-1BA3-4454-B35C-50D8675FA40C}" type="presParOf" srcId="{A05FA457-A55E-4F12-8D43-BAC9BC5AD7B4}" destId="{A55E1F63-1502-4CA1-B13C-462046A8CC5B}" srcOrd="4" destOrd="0" presId="urn:microsoft.com/office/officeart/2018/5/layout/IconCircleLabelList"/>
    <dgm:cxn modelId="{5CC088B1-7710-4921-A44B-235A2B6D0D0B}" type="presParOf" srcId="{A55E1F63-1502-4CA1-B13C-462046A8CC5B}" destId="{4867BD40-5791-4EF3-AD26-8E157077ED43}" srcOrd="0" destOrd="0" presId="urn:microsoft.com/office/officeart/2018/5/layout/IconCircleLabelList"/>
    <dgm:cxn modelId="{93A86D60-1820-4094-9F5D-267E04AB6893}" type="presParOf" srcId="{A55E1F63-1502-4CA1-B13C-462046A8CC5B}" destId="{346F877C-D4E6-41D3-B6E1-82287DABA112}" srcOrd="1" destOrd="0" presId="urn:microsoft.com/office/officeart/2018/5/layout/IconCircleLabelList"/>
    <dgm:cxn modelId="{9785BF73-FD02-48F5-B251-D8A28182C47F}" type="presParOf" srcId="{A55E1F63-1502-4CA1-B13C-462046A8CC5B}" destId="{C292E8C2-AACB-4E56-88A9-A5BB28AACF99}" srcOrd="2" destOrd="0" presId="urn:microsoft.com/office/officeart/2018/5/layout/IconCircleLabelList"/>
    <dgm:cxn modelId="{A571469C-2397-48E5-B003-E313AE151E7A}" type="presParOf" srcId="{A55E1F63-1502-4CA1-B13C-462046A8CC5B}" destId="{06DBB19E-F1AD-454D-9CB1-41C81D56C5A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5F729-6860-4DC4-A44D-AFEB8B111742}">
      <dsp:nvSpPr>
        <dsp:cNvPr id="0" name=""/>
        <dsp:cNvSpPr/>
      </dsp:nvSpPr>
      <dsp:spPr>
        <a:xfrm>
          <a:off x="624000" y="240855"/>
          <a:ext cx="1784250" cy="17842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98AD8-64BE-47E4-9C10-32B01B698935}">
      <dsp:nvSpPr>
        <dsp:cNvPr id="0" name=""/>
        <dsp:cNvSpPr/>
      </dsp:nvSpPr>
      <dsp:spPr>
        <a:xfrm>
          <a:off x="1004250" y="621105"/>
          <a:ext cx="1023750" cy="1023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55B82-88BD-48BA-9923-62EDF169B124}">
      <dsp:nvSpPr>
        <dsp:cNvPr id="0" name=""/>
        <dsp:cNvSpPr/>
      </dsp:nvSpPr>
      <dsp:spPr>
        <a:xfrm>
          <a:off x="53625" y="2580856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a-DK" sz="1900" kern="1200"/>
            <a:t>Gå sammen i grupper á 5</a:t>
          </a:r>
          <a:endParaRPr lang="en-US" sz="1900" kern="1200"/>
        </a:p>
      </dsp:txBody>
      <dsp:txXfrm>
        <a:off x="53625" y="2580856"/>
        <a:ext cx="2925000" cy="720000"/>
      </dsp:txXfrm>
    </dsp:sp>
    <dsp:sp modelId="{311B52BD-08EE-46B8-880E-7F1C0C9B4DE1}">
      <dsp:nvSpPr>
        <dsp:cNvPr id="0" name=""/>
        <dsp:cNvSpPr/>
      </dsp:nvSpPr>
      <dsp:spPr>
        <a:xfrm>
          <a:off x="4060875" y="240855"/>
          <a:ext cx="1784250" cy="17842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38FEE3-F8B9-41E7-A80C-50924F17B7B9}">
      <dsp:nvSpPr>
        <dsp:cNvPr id="0" name=""/>
        <dsp:cNvSpPr/>
      </dsp:nvSpPr>
      <dsp:spPr>
        <a:xfrm>
          <a:off x="4441125" y="621105"/>
          <a:ext cx="1023750" cy="1023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9BA76-9022-4811-9BAF-D65EA03C7FCF}">
      <dsp:nvSpPr>
        <dsp:cNvPr id="0" name=""/>
        <dsp:cNvSpPr/>
      </dsp:nvSpPr>
      <dsp:spPr>
        <a:xfrm>
          <a:off x="3490500" y="2580856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a-DK" sz="1900" kern="1200"/>
            <a:t>Én fra hver gruppe skal løbe 5 min og herefter måles blodtryk løbende.</a:t>
          </a:r>
          <a:endParaRPr lang="en-US" sz="1900" kern="1200"/>
        </a:p>
      </dsp:txBody>
      <dsp:txXfrm>
        <a:off x="3490500" y="2580856"/>
        <a:ext cx="2925000" cy="720000"/>
      </dsp:txXfrm>
    </dsp:sp>
    <dsp:sp modelId="{4867BD40-5791-4EF3-AD26-8E157077ED43}">
      <dsp:nvSpPr>
        <dsp:cNvPr id="0" name=""/>
        <dsp:cNvSpPr/>
      </dsp:nvSpPr>
      <dsp:spPr>
        <a:xfrm>
          <a:off x="7497750" y="240855"/>
          <a:ext cx="1784250" cy="17842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F877C-D4E6-41D3-B6E1-82287DABA112}">
      <dsp:nvSpPr>
        <dsp:cNvPr id="0" name=""/>
        <dsp:cNvSpPr/>
      </dsp:nvSpPr>
      <dsp:spPr>
        <a:xfrm>
          <a:off x="7878000" y="621105"/>
          <a:ext cx="1023750" cy="10237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BB19E-F1AD-454D-9CB1-41C81D56C5A2}">
      <dsp:nvSpPr>
        <dsp:cNvPr id="0" name=""/>
        <dsp:cNvSpPr/>
      </dsp:nvSpPr>
      <dsp:spPr>
        <a:xfrm>
          <a:off x="6927375" y="2580856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da-DK" sz="1900" kern="1200"/>
            <a:t>Rapport i grupper</a:t>
          </a:r>
          <a:endParaRPr lang="en-US" sz="1900" kern="1200"/>
        </a:p>
      </dsp:txBody>
      <dsp:txXfrm>
        <a:off x="6927375" y="2580856"/>
        <a:ext cx="2925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google.dk/imgres?imgurl=http://www.bio.dtu.dk/upload/institutter/bic/biocentrum/studievalg/his_blod_red1_200.jpg&amp;imgrefurl=http://www.bio.dtu.dk/studievalg_forside/historier/22_blodsvampe.aspx&amp;h=255&amp;w=200&amp;sz=18&amp;hl=da&amp;start=20&amp;um=1&amp;tbnid=L2lIcs5B3k92FM:&amp;tbnh=111&amp;tbnw=87&amp;prev=/images%3Fq%3Dblodets%2Bbestanddele%26start%3D18%26ndsp%3D18%26um%3D1%26hl%3Dda%26rls%3DDVXA,DVXA:2005-11,DVXA:en%26sa%3D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2757AE-B879-4F99-8F67-166ABD47AB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Blodkredsløb og puls og blodtryk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A6C0304-CA8D-4836-A5C6-42AD69727A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err="1"/>
              <a:t>Btt</a:t>
            </a:r>
            <a:r>
              <a:rPr lang="da-DK" dirty="0"/>
              <a:t> 36-39, 43-44</a:t>
            </a:r>
          </a:p>
        </p:txBody>
      </p:sp>
    </p:spTree>
    <p:extLst>
      <p:ext uri="{BB962C8B-B14F-4D97-AF65-F5344CB8AC3E}">
        <p14:creationId xmlns:p14="http://schemas.microsoft.com/office/powerpoint/2010/main" val="130346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FBEE9-F2B6-46E7-B415-9650D4170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Respiration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9EA2C74C-2622-44DC-A4D5-1406F7899C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964" y="1560180"/>
            <a:ext cx="5232836" cy="405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58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1CAD522-9FCD-4421-BBFB-6169096409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274638"/>
            <a:ext cx="5051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da-DK"/>
              <a:t>Blodkredsløbet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4A55DF1F-6E8E-4392-8896-6C4B9F778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1" y="0"/>
            <a:ext cx="3344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>
            <a:extLst>
              <a:ext uri="{FF2B5EF4-FFF2-40B4-BE49-F238E27FC236}">
                <a16:creationId xmlns:a16="http://schemas.microsoft.com/office/drawing/2014/main" id="{DEF03B3F-EF99-4B66-B2F5-8E6576861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4" y="1989139"/>
            <a:ext cx="2160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a-DK" altLang="da-DK" sz="2000"/>
              <a:t>Det lille kredsløb</a:t>
            </a:r>
          </a:p>
        </p:txBody>
      </p:sp>
      <p:sp>
        <p:nvSpPr>
          <p:cNvPr id="6149" name="Line 5">
            <a:extLst>
              <a:ext uri="{FF2B5EF4-FFF2-40B4-BE49-F238E27FC236}">
                <a16:creationId xmlns:a16="http://schemas.microsoft.com/office/drawing/2014/main" id="{EDCEAAC1-D292-47DA-BBA7-C2E0B61EB848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0825" y="2205039"/>
            <a:ext cx="1511300" cy="71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451AE07E-3131-441A-9DD5-33A0F59D5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2708276"/>
            <a:ext cx="23034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a-DK" altLang="da-DK" sz="2000"/>
              <a:t>Det store kredsløb</a:t>
            </a:r>
          </a:p>
        </p:txBody>
      </p:sp>
      <p:sp>
        <p:nvSpPr>
          <p:cNvPr id="6151" name="Line 7">
            <a:extLst>
              <a:ext uri="{FF2B5EF4-FFF2-40B4-BE49-F238E27FC236}">
                <a16:creationId xmlns:a16="http://schemas.microsoft.com/office/drawing/2014/main" id="{97598F9F-F234-4DAA-ACB2-09C25DB795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0825" y="2997200"/>
            <a:ext cx="647700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3072D42F-B30C-4B60-8BB2-4C7960DAD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6237289"/>
            <a:ext cx="4679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da-DK" altLang="da-DK" sz="1000"/>
              <a:t>http://www.kscience.co.uk/animations/blood_system.htm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40D3E0-67A3-4387-9B78-B442570AE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Blodårer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E672AD-B9E2-46D2-B6C6-070E81D6A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Arterier (Blod fra hjertet)</a:t>
            </a:r>
          </a:p>
          <a:p>
            <a:r>
              <a:rPr lang="da-DK" dirty="0" err="1"/>
              <a:t>Arterioler</a:t>
            </a:r>
            <a:r>
              <a:rPr lang="da-DK" dirty="0"/>
              <a:t> (Blod fra hjertet)</a:t>
            </a:r>
          </a:p>
          <a:p>
            <a:r>
              <a:rPr lang="da-DK" dirty="0"/>
              <a:t>Kapillærer (Mindste blodkar vi har)</a:t>
            </a:r>
          </a:p>
          <a:p>
            <a:r>
              <a:rPr lang="da-DK" dirty="0" err="1"/>
              <a:t>Venoler</a:t>
            </a:r>
            <a:r>
              <a:rPr lang="da-DK" dirty="0"/>
              <a:t> (Blod til hjertet)</a:t>
            </a:r>
          </a:p>
          <a:p>
            <a:r>
              <a:rPr lang="da-DK" dirty="0"/>
              <a:t>Vener (Blod til hjertet)</a:t>
            </a:r>
          </a:p>
        </p:txBody>
      </p:sp>
    </p:spTree>
    <p:extLst>
      <p:ext uri="{BB962C8B-B14F-4D97-AF65-F5344CB8AC3E}">
        <p14:creationId xmlns:p14="http://schemas.microsoft.com/office/powerpoint/2010/main" val="73771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475DB1-AD19-4092-B780-B76EC62E1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Røde blodlegemer transporterer ilt i blodet</a:t>
            </a:r>
          </a:p>
        </p:txBody>
      </p:sp>
      <p:pic>
        <p:nvPicPr>
          <p:cNvPr id="4" name="Picture 10" descr="his_blod_red1_200">
            <a:hlinkClick r:id="rId2"/>
            <a:extLst>
              <a:ext uri="{FF2B5EF4-FFF2-40B4-BE49-F238E27FC236}">
                <a16:creationId xmlns:a16="http://schemas.microsoft.com/office/drawing/2014/main" id="{9EB91DA6-AD74-4AC9-8C28-ECA4D97FB9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1807533"/>
            <a:ext cx="3216275" cy="410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7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D642750-578E-4850-BD64-D2FDEEE43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da-DK" sz="3200" dirty="0"/>
              <a:t>venepumpen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15B84C9E-0D31-4152-ACD0-4343F67A5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r>
              <a:rPr lang="en-US" sz="2000" dirty="0" err="1"/>
              <a:t>Sørger</a:t>
            </a:r>
            <a:r>
              <a:rPr lang="en-US" sz="2000" dirty="0"/>
              <a:t> for at </a:t>
            </a:r>
            <a:r>
              <a:rPr lang="en-US" sz="2000" dirty="0" err="1"/>
              <a:t>blodet</a:t>
            </a:r>
            <a:r>
              <a:rPr lang="en-US" sz="2000" dirty="0"/>
              <a:t> </a:t>
            </a:r>
            <a:r>
              <a:rPr lang="en-US" sz="2000" dirty="0" err="1"/>
              <a:t>løber</a:t>
            </a:r>
            <a:r>
              <a:rPr lang="en-US" sz="2000" dirty="0"/>
              <a:t> den </a:t>
            </a:r>
            <a:r>
              <a:rPr lang="en-US" sz="2000" dirty="0" err="1"/>
              <a:t>rigtige</a:t>
            </a:r>
            <a:r>
              <a:rPr lang="en-US" sz="2000" dirty="0"/>
              <a:t> </a:t>
            </a:r>
            <a:r>
              <a:rPr lang="en-US" sz="2000" dirty="0" err="1"/>
              <a:t>vej</a:t>
            </a:r>
            <a:r>
              <a:rPr lang="en-US" sz="2000" dirty="0"/>
              <a:t> </a:t>
            </a:r>
            <a:r>
              <a:rPr lang="en-US" sz="2000" dirty="0" err="1"/>
              <a:t>og</a:t>
            </a:r>
            <a:r>
              <a:rPr lang="en-US" sz="2000" dirty="0"/>
              <a:t> mod </a:t>
            </a:r>
            <a:r>
              <a:rPr lang="en-US" sz="2000" dirty="0" err="1"/>
              <a:t>tyngdekraften</a:t>
            </a:r>
            <a:r>
              <a:rPr lang="en-US" sz="2000" dirty="0"/>
              <a:t> </a:t>
            </a:r>
            <a:r>
              <a:rPr lang="en-US" sz="2000" dirty="0" err="1"/>
              <a:t>vha</a:t>
            </a:r>
            <a:r>
              <a:rPr lang="en-US" sz="2000" dirty="0"/>
              <a:t> </a:t>
            </a:r>
            <a:r>
              <a:rPr lang="en-US" sz="2000" dirty="0" err="1"/>
              <a:t>veneklapper</a:t>
            </a:r>
            <a:endParaRPr lang="en-US" sz="2000" dirty="0"/>
          </a:p>
          <a:p>
            <a:r>
              <a:rPr lang="en-US" sz="2000" dirty="0" err="1"/>
              <a:t>Findes</a:t>
            </a:r>
            <a:r>
              <a:rPr lang="en-US" sz="2000" dirty="0"/>
              <a:t> I </a:t>
            </a:r>
            <a:r>
              <a:rPr lang="en-US" sz="2000" dirty="0" err="1"/>
              <a:t>vores</a:t>
            </a:r>
            <a:r>
              <a:rPr lang="en-US" sz="2000" dirty="0"/>
              <a:t> </a:t>
            </a:r>
            <a:r>
              <a:rPr lang="en-US" sz="2000" dirty="0" err="1"/>
              <a:t>lægmuskler</a:t>
            </a:r>
            <a:endParaRPr lang="en-US" sz="2000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8A768487-7C01-4416-B825-6303F0960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2479" y="618518"/>
            <a:ext cx="3763320" cy="5596015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8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98295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2E4E997-8672-4FFD-B8EC-9932A8E47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2">
            <a:extLst>
              <a:ext uri="{FF2B5EF4-FFF2-40B4-BE49-F238E27FC236}">
                <a16:creationId xmlns:a16="http://schemas.microsoft.com/office/drawing/2014/main" id="{FE6BA9E6-1D9E-4D30-B528-D49FA134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A98B191-7987-4734-A45C-760897007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da-DK" sz="3200"/>
              <a:t>Blodtryk</a:t>
            </a:r>
          </a:p>
        </p:txBody>
      </p:sp>
      <p:sp>
        <p:nvSpPr>
          <p:cNvPr id="5126" name="Content Placeholder 5125">
            <a:extLst>
              <a:ext uri="{FF2B5EF4-FFF2-40B4-BE49-F238E27FC236}">
                <a16:creationId xmlns:a16="http://schemas.microsoft.com/office/drawing/2014/main" id="{8F39F0E6-A9F8-446F-96A6-EB7F7795B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459287" cy="3965046"/>
          </a:xfrm>
        </p:spPr>
        <p:txBody>
          <a:bodyPr>
            <a:normAutofit/>
          </a:bodyPr>
          <a:lstStyle/>
          <a:p>
            <a:r>
              <a:rPr lang="en-US" sz="2000" dirty="0" err="1"/>
              <a:t>Normalt</a:t>
            </a:r>
            <a:r>
              <a:rPr lang="en-US" sz="2000" dirty="0"/>
              <a:t>: 120/80</a:t>
            </a:r>
          </a:p>
          <a:p>
            <a:r>
              <a:rPr lang="en-US" sz="2000" dirty="0" err="1"/>
              <a:t>Øverste</a:t>
            </a:r>
            <a:r>
              <a:rPr lang="en-US" sz="2000" dirty="0"/>
              <a:t> </a:t>
            </a:r>
            <a:r>
              <a:rPr lang="en-US" sz="2000" dirty="0" err="1"/>
              <a:t>tal</a:t>
            </a:r>
            <a:r>
              <a:rPr lang="en-US" sz="2000" dirty="0"/>
              <a:t>: </a:t>
            </a:r>
            <a:r>
              <a:rPr lang="en-US" sz="2000" dirty="0" err="1"/>
              <a:t>Systoliske</a:t>
            </a:r>
            <a:r>
              <a:rPr lang="en-US" sz="2000" dirty="0"/>
              <a:t> </a:t>
            </a:r>
            <a:r>
              <a:rPr lang="en-US" sz="2000" dirty="0" err="1"/>
              <a:t>blodtryk</a:t>
            </a:r>
            <a:r>
              <a:rPr lang="en-US" sz="2000" dirty="0"/>
              <a:t> (</a:t>
            </a:r>
            <a:r>
              <a:rPr lang="en-US" sz="2000" dirty="0" err="1"/>
              <a:t>Hjertet</a:t>
            </a:r>
            <a:r>
              <a:rPr lang="en-US" sz="2000" dirty="0"/>
              <a:t> pumper </a:t>
            </a:r>
            <a:r>
              <a:rPr lang="en-US" sz="2000" dirty="0" err="1"/>
              <a:t>blod</a:t>
            </a:r>
            <a:r>
              <a:rPr lang="en-US" sz="2000" dirty="0"/>
              <a:t> </a:t>
            </a:r>
            <a:r>
              <a:rPr lang="en-US" sz="2000" dirty="0" err="1"/>
              <a:t>ud</a:t>
            </a:r>
            <a:r>
              <a:rPr lang="en-US" sz="2000" dirty="0"/>
              <a:t> I </a:t>
            </a:r>
            <a:r>
              <a:rPr lang="en-US" sz="2000" dirty="0" err="1"/>
              <a:t>kroppen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Nederste</a:t>
            </a:r>
            <a:r>
              <a:rPr lang="en-US" sz="2000" dirty="0"/>
              <a:t> </a:t>
            </a:r>
            <a:r>
              <a:rPr lang="en-US" sz="2000" dirty="0" err="1"/>
              <a:t>tal</a:t>
            </a:r>
            <a:r>
              <a:rPr lang="en-US" sz="2000" dirty="0"/>
              <a:t>: </a:t>
            </a:r>
            <a:r>
              <a:rPr lang="en-US" sz="2000" dirty="0" err="1"/>
              <a:t>Diastoliske</a:t>
            </a:r>
            <a:r>
              <a:rPr lang="en-US" sz="2000" dirty="0"/>
              <a:t> </a:t>
            </a:r>
            <a:r>
              <a:rPr lang="en-US" sz="2000" dirty="0" err="1"/>
              <a:t>blodtryk</a:t>
            </a:r>
            <a:r>
              <a:rPr lang="en-US" sz="2000" dirty="0"/>
              <a:t> (</a:t>
            </a:r>
            <a:r>
              <a:rPr lang="en-US" sz="2000" dirty="0" err="1"/>
              <a:t>Hjertet</a:t>
            </a:r>
            <a:r>
              <a:rPr lang="en-US" sz="2000" dirty="0"/>
              <a:t> </a:t>
            </a:r>
            <a:r>
              <a:rPr lang="en-US" sz="2000" dirty="0" err="1"/>
              <a:t>fyldes</a:t>
            </a:r>
            <a:r>
              <a:rPr lang="en-US" sz="2000" dirty="0"/>
              <a:t> med </a:t>
            </a:r>
            <a:r>
              <a:rPr lang="en-US" sz="2000" dirty="0" err="1"/>
              <a:t>blod</a:t>
            </a:r>
            <a:r>
              <a:rPr lang="en-US" sz="2000" dirty="0"/>
              <a:t>)</a:t>
            </a:r>
          </a:p>
        </p:txBody>
      </p:sp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4DCE597E-84BC-4757-8BBD-FE733997F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0659" y="618518"/>
            <a:ext cx="4266961" cy="5596015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453E4DEE-E996-40F8-8635-0FF43D734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8" name="Rectangle 5">
              <a:extLst>
                <a:ext uri="{FF2B5EF4-FFF2-40B4-BE49-F238E27FC236}">
                  <a16:creationId xmlns:a16="http://schemas.microsoft.com/office/drawing/2014/main" id="{08BD1D3E-43CE-49EB-A424-0738950C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E9182037-E3FA-489A-95D5-29E424842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E8864E76-AD7F-4BEE-B3F6-A78FA42AE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8AD071B3-046D-4479-91FE-01E9AD7C8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91D776F5-E902-4A4D-A75D-A46E063C9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EBED8F24-A998-4952-AB68-E2074F074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74D7A646-8CDC-49B3-9C44-3EF38DB42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D4E99D14-E4F4-419B-9AAF-8D1CEAB28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377E106C-5445-4A52-9F7E-DA173874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752BFE96-D378-4BAE-A64B-F851A34C4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B88FFB19-5A5E-4078-B467-9D4ABD21B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Line 16">
              <a:extLst>
                <a:ext uri="{FF2B5EF4-FFF2-40B4-BE49-F238E27FC236}">
                  <a16:creationId xmlns:a16="http://schemas.microsoft.com/office/drawing/2014/main" id="{11042975-3D19-4728-BCDA-D3F5CD633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A28972BD-D2E1-4DCA-A907-2E3B6F60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1C806824-5C2D-4747-B038-69EE4074B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3B33F710-16D7-4F48-BFCA-66C9CA23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6C8C8ED4-90FA-4E97-AAF0-D5D51E6A9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Rectangle 21">
              <a:extLst>
                <a:ext uri="{FF2B5EF4-FFF2-40B4-BE49-F238E27FC236}">
                  <a16:creationId xmlns:a16="http://schemas.microsoft.com/office/drawing/2014/main" id="{6C5EB9C1-B25F-4172-8A96-5950ECC828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097E6E8A-9373-4655-882B-21715CCE97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3">
              <a:extLst>
                <a:ext uri="{FF2B5EF4-FFF2-40B4-BE49-F238E27FC236}">
                  <a16:creationId xmlns:a16="http://schemas.microsoft.com/office/drawing/2014/main" id="{EB8CC766-1206-4372-ACAF-8230AF4D5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4">
              <a:extLst>
                <a:ext uri="{FF2B5EF4-FFF2-40B4-BE49-F238E27FC236}">
                  <a16:creationId xmlns:a16="http://schemas.microsoft.com/office/drawing/2014/main" id="{1C8E2511-2489-47B2-9C19-C410910DD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5">
              <a:extLst>
                <a:ext uri="{FF2B5EF4-FFF2-40B4-BE49-F238E27FC236}">
                  <a16:creationId xmlns:a16="http://schemas.microsoft.com/office/drawing/2014/main" id="{D7820196-0A47-47EF-832C-A688E897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6">
              <a:extLst>
                <a:ext uri="{FF2B5EF4-FFF2-40B4-BE49-F238E27FC236}">
                  <a16:creationId xmlns:a16="http://schemas.microsoft.com/office/drawing/2014/main" id="{4982E0BF-34AE-48A3-AD6B-E0F3CD05D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27">
              <a:extLst>
                <a:ext uri="{FF2B5EF4-FFF2-40B4-BE49-F238E27FC236}">
                  <a16:creationId xmlns:a16="http://schemas.microsoft.com/office/drawing/2014/main" id="{CD34643B-9DF2-4310-8868-48252C339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28">
              <a:extLst>
                <a:ext uri="{FF2B5EF4-FFF2-40B4-BE49-F238E27FC236}">
                  <a16:creationId xmlns:a16="http://schemas.microsoft.com/office/drawing/2014/main" id="{4E020C4E-AF64-44A8-B830-779541D8D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29">
              <a:extLst>
                <a:ext uri="{FF2B5EF4-FFF2-40B4-BE49-F238E27FC236}">
                  <a16:creationId xmlns:a16="http://schemas.microsoft.com/office/drawing/2014/main" id="{D97BC3D3-B1B3-4825-9169-BBEF1DBCF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30">
              <a:extLst>
                <a:ext uri="{FF2B5EF4-FFF2-40B4-BE49-F238E27FC236}">
                  <a16:creationId xmlns:a16="http://schemas.microsoft.com/office/drawing/2014/main" id="{A750DC4F-1DAF-470E-98C6-6C68DEB93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1">
              <a:extLst>
                <a:ext uri="{FF2B5EF4-FFF2-40B4-BE49-F238E27FC236}">
                  <a16:creationId xmlns:a16="http://schemas.microsoft.com/office/drawing/2014/main" id="{2F99594A-5BBD-4E10-A818-8BE52B7D9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3125726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270675-9512-4978-8583-36659256E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1B64A1-58A1-42A4-A2F3-EC82FFA7E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da-DK" dirty="0"/>
              <a:t>Øvelse: Puls og blodtryk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5454AA53-D7DA-4BF3-8896-67CEB84E97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873179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58899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edsløb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7D9D75FB21E64382A167B9A14610E9" ma:contentTypeVersion="8" ma:contentTypeDescription="Create a new document." ma:contentTypeScope="" ma:versionID="5865124319aec3d387841d7225df3da1">
  <xsd:schema xmlns:xsd="http://www.w3.org/2001/XMLSchema" xmlns:xs="http://www.w3.org/2001/XMLSchema" xmlns:p="http://schemas.microsoft.com/office/2006/metadata/properties" xmlns:ns3="495a6d84-c145-4afd-941b-fc381828b4f2" targetNamespace="http://schemas.microsoft.com/office/2006/metadata/properties" ma:root="true" ma:fieldsID="bd8e6f2cee234d9f35811efdd9f981ef" ns3:_="">
    <xsd:import namespace="495a6d84-c145-4afd-941b-fc381828b4f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a6d84-c145-4afd-941b-fc381828b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72364A-C113-4C64-8FFD-EB7A9AEF0B69}">
  <ds:schemaRefs>
    <ds:schemaRef ds:uri="http://purl.org/dc/elements/1.1/"/>
    <ds:schemaRef ds:uri="495a6d84-c145-4afd-941b-fc381828b4f2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D9590DA-D314-42FC-A69F-56DC395A38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EC21E0-5813-47A4-AF48-BE7227CB2C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5a6d84-c145-4afd-941b-fc381828b4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146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1" baseType="lpstr">
      <vt:lpstr>Arial</vt:lpstr>
      <vt:lpstr>Tw Cen MT</vt:lpstr>
      <vt:lpstr>Kredsløb</vt:lpstr>
      <vt:lpstr>Blodkredsløb og puls og blodtryk</vt:lpstr>
      <vt:lpstr>Respiration</vt:lpstr>
      <vt:lpstr>Blodkredsløbet</vt:lpstr>
      <vt:lpstr>Blodårer</vt:lpstr>
      <vt:lpstr>Røde blodlegemer transporterer ilt i blodet</vt:lpstr>
      <vt:lpstr>venepumpen</vt:lpstr>
      <vt:lpstr>Blodtryk</vt:lpstr>
      <vt:lpstr>Øvelse: Puls og blodtryk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Blodkredsløb og puls og blodtryk</dc:title>
  <dc:creator>Alok</dc:creator>
  <cp:lastModifiedBy>Alok Shukla</cp:lastModifiedBy>
  <cp:revision>2</cp:revision>
  <dcterms:created xsi:type="dcterms:W3CDTF">2019-11-24T19:03:11Z</dcterms:created>
  <dcterms:modified xsi:type="dcterms:W3CDTF">2022-10-07T08:57:26Z</dcterms:modified>
</cp:coreProperties>
</file>