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1" r:id="rId5"/>
    <p:sldId id="264" r:id="rId6"/>
    <p:sldId id="258" r:id="rId7"/>
    <p:sldId id="262" r:id="rId8"/>
    <p:sldId id="265" r:id="rId9"/>
    <p:sldId id="259" r:id="rId10"/>
    <p:sldId id="269" r:id="rId11"/>
    <p:sldId id="268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CAE5-1849-43F4-9A15-8C095E93AB02}" type="datetimeFigureOut">
              <a:rPr lang="da-DK" smtClean="0"/>
              <a:pPr/>
              <a:t>20-10-2025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F56C-B3EE-49FE-AE86-AACB6EF78B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CAE5-1849-43F4-9A15-8C095E93AB02}" type="datetimeFigureOut">
              <a:rPr lang="da-DK" smtClean="0"/>
              <a:pPr/>
              <a:t>20-10-2025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F56C-B3EE-49FE-AE86-AACB6EF78B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CAE5-1849-43F4-9A15-8C095E93AB02}" type="datetimeFigureOut">
              <a:rPr lang="da-DK" smtClean="0"/>
              <a:pPr/>
              <a:t>20-10-2025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F56C-B3EE-49FE-AE86-AACB6EF78B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CAE5-1849-43F4-9A15-8C095E93AB02}" type="datetimeFigureOut">
              <a:rPr lang="da-DK" smtClean="0"/>
              <a:pPr/>
              <a:t>20-10-2025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F56C-B3EE-49FE-AE86-AACB6EF78B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CAE5-1849-43F4-9A15-8C095E93AB02}" type="datetimeFigureOut">
              <a:rPr lang="da-DK" smtClean="0"/>
              <a:pPr/>
              <a:t>20-10-2025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F56C-B3EE-49FE-AE86-AACB6EF78B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CAE5-1849-43F4-9A15-8C095E93AB02}" type="datetimeFigureOut">
              <a:rPr lang="da-DK" smtClean="0"/>
              <a:pPr/>
              <a:t>20-10-2025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F56C-B3EE-49FE-AE86-AACB6EF78B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CAE5-1849-43F4-9A15-8C095E93AB02}" type="datetimeFigureOut">
              <a:rPr lang="da-DK" smtClean="0"/>
              <a:pPr/>
              <a:t>20-10-2025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F56C-B3EE-49FE-AE86-AACB6EF78B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CAE5-1849-43F4-9A15-8C095E93AB02}" type="datetimeFigureOut">
              <a:rPr lang="da-DK" smtClean="0"/>
              <a:pPr/>
              <a:t>20-10-2025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F56C-B3EE-49FE-AE86-AACB6EF78B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CAE5-1849-43F4-9A15-8C095E93AB02}" type="datetimeFigureOut">
              <a:rPr lang="da-DK" smtClean="0"/>
              <a:pPr/>
              <a:t>20-10-2025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F56C-B3EE-49FE-AE86-AACB6EF78B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CAE5-1849-43F4-9A15-8C095E93AB02}" type="datetimeFigureOut">
              <a:rPr lang="da-DK" smtClean="0"/>
              <a:pPr/>
              <a:t>20-10-2025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F56C-B3EE-49FE-AE86-AACB6EF78B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CAE5-1849-43F4-9A15-8C095E93AB02}" type="datetimeFigureOut">
              <a:rPr lang="da-DK" smtClean="0"/>
              <a:pPr/>
              <a:t>20-10-2025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F56C-B3EE-49FE-AE86-AACB6EF78B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8CAE5-1849-43F4-9A15-8C095E93AB02}" type="datetimeFigureOut">
              <a:rPr lang="da-DK" smtClean="0"/>
              <a:pPr/>
              <a:t>20-10-2025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2F56C-B3EE-49FE-AE86-AACB6EF78BF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dk/url?sa=i&amp;rct=j&amp;q=&amp;esrc=s&amp;source=images&amp;cd=&amp;cad=rja&amp;uact=8&amp;ved=0CAcQjRw&amp;url=http://commons.wikimedia.org/wiki/File:Agroforestry_in_Masaka._VI_Agroforestry.jpg&amp;ei=IVZiVJCmDou7PZOLgNgG&amp;bvm=bv.79189006,d.ZWU&amp;psig=AFQjCNF1IMOx7SQkT_A5srt-ShPr33avGw&amp;ust=14158169650112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google.dk/url?sa=i&amp;rct=j&amp;q=&amp;esrc=s&amp;source=images&amp;cd=&amp;cad=rja&amp;uact=8&amp;ved=0CAcQjRw&amp;url=https://sgp.undp.org/index.php?option%3Dcom_countrypages%26view%3Dphotos%26country%3D53%26Itemid%3D204%26limitstart%3D60&amp;ei=tFViVMnMBILAPd31gLAL&amp;bvm=bv.79189006,d.ZWU&amp;psig=AFQjCNF1IMOx7SQkT_A5srt-ShPr33avGw&amp;ust=141581696501120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Landbrug i regnskoven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Agroforestry</a:t>
            </a:r>
            <a:endParaRPr lang="da-DK" dirty="0"/>
          </a:p>
        </p:txBody>
      </p:sp>
      <p:pic>
        <p:nvPicPr>
          <p:cNvPr id="1028" name="Picture 4" descr="https://encrypted-tbn2.gstatic.com/images?q=tbn:ANd9GcSfOcDarV7KVOPRKGjXiHXgsRFovm1sNXW6J3XFk27lG_EEa-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5648325" cy="3743325"/>
          </a:xfrm>
          <a:prstGeom prst="rect">
            <a:avLst/>
          </a:prstGeom>
          <a:noFill/>
        </p:spPr>
      </p:pic>
      <p:pic>
        <p:nvPicPr>
          <p:cNvPr id="1026" name="Picture 2" descr="https://encrypted-tbn3.gstatic.com/images?q=tbn:ANd9GcSLCXeszTqF3ao3aQnyusgWNSMTOh-i12RfmsSXP56ePfLGcFN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2900" y="3114675"/>
            <a:ext cx="49911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     Konflikter</a:t>
            </a:r>
            <a:endParaRPr lang="da-DK" dirty="0"/>
          </a:p>
        </p:txBody>
      </p:sp>
      <p:pic>
        <p:nvPicPr>
          <p:cNvPr id="4" name="Billede 3" descr="Statslig kolonisation"/>
          <p:cNvPicPr/>
          <p:nvPr/>
        </p:nvPicPr>
        <p:blipFill>
          <a:blip r:embed="rId2" cstate="print"/>
          <a:srcRect b="26013"/>
          <a:stretch>
            <a:fillRect/>
          </a:stretch>
        </p:blipFill>
        <p:spPr bwMode="auto">
          <a:xfrm>
            <a:off x="0" y="836712"/>
            <a:ext cx="3672408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Indianer-reservat og nybygg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4502" y="2132856"/>
            <a:ext cx="5469497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Bæredygtighed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Definitioner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003232" cy="3951288"/>
          </a:xfrm>
        </p:spPr>
        <p:txBody>
          <a:bodyPr>
            <a:normAutofit/>
          </a:bodyPr>
          <a:lstStyle/>
          <a:p>
            <a:r>
              <a:rPr lang="da-DK" sz="3200" dirty="0"/>
              <a:t>En proces/udvikling, hvor man i det lange løb ikke gør uoprettelig skade på miljøet eller de udnyttelige ressourcer</a:t>
            </a:r>
          </a:p>
          <a:p>
            <a:endParaRPr lang="da-DK" sz="3200" dirty="0"/>
          </a:p>
          <a:p>
            <a:r>
              <a:rPr lang="da-DK" sz="3200" dirty="0"/>
              <a:t>Udvikling der tilfredsstiller nutidens behov uden at ødelægge fremtidige generationers muligheder for at tilfredsstille deres behov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Bæredygtighed i regnskoven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Udnyt kun regnskoven på en måde, så den ikke tager skade, og brug kun dens ressourcer i et omfang, så du ikke skader fremtidige generationers muligheder for at bruge regnskovens ressourcer.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800" dirty="0"/>
              <a:t>Ikke-bæredygtigt landbrug i regnskoven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Når regnskovens jord udnyttes, så der IKKE er mulighed for landbrug for de fremtidige generationer</a:t>
            </a:r>
          </a:p>
          <a:p>
            <a:r>
              <a:rPr lang="da-DK" dirty="0"/>
              <a:t>Et område ryddes for træer – der dyrkes afgrøder til udbyttet begynder at falde – næringsstoffer er opbrugt eller udvasket</a:t>
            </a:r>
          </a:p>
          <a:p>
            <a:r>
              <a:rPr lang="da-DK" dirty="0"/>
              <a:t>Et nyt område ryddes – her dyrkes afgrøder til jorden ikke giver mere udbytte</a:t>
            </a:r>
          </a:p>
          <a:p>
            <a:r>
              <a:rPr lang="da-DK" dirty="0"/>
              <a:t>Osv. …</a:t>
            </a:r>
          </a:p>
          <a:p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1425" y="2132856"/>
            <a:ext cx="6182575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" name="Billede 2" descr="NæringIJorden.jpg"/>
          <p:cNvPicPr/>
          <p:nvPr/>
        </p:nvPicPr>
        <p:blipFill>
          <a:blip r:embed="rId2" cstate="print"/>
          <a:srcRect t="16078" b="3534"/>
          <a:stretch>
            <a:fillRect/>
          </a:stretch>
        </p:blipFill>
        <p:spPr>
          <a:xfrm>
            <a:off x="1475657" y="1484784"/>
            <a:ext cx="5904655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Bæredygtigt landbrug i regnskoven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Flyttemarksbrug/Svedjebrug</a:t>
            </a:r>
            <a:endParaRPr lang="da-DK" dirty="0"/>
          </a:p>
          <a:p>
            <a:pPr lvl="1"/>
            <a:r>
              <a:rPr lang="da-DK" dirty="0"/>
              <a:t>Et lille område ryddes – træerne brændes (næring tilføres jorden)</a:t>
            </a:r>
          </a:p>
          <a:p>
            <a:pPr lvl="1"/>
            <a:r>
              <a:rPr lang="da-DK" dirty="0"/>
              <a:t>Marken dyrkes i få år – herefter ligger den brak i 10-30 år – regnskovens planter vokser op igen – næring opbygges igen i jorden, og planterne</a:t>
            </a:r>
          </a:p>
          <a:p>
            <a:pPr lvl="1"/>
            <a:r>
              <a:rPr lang="da-DK" dirty="0"/>
              <a:t>Nyt område ryddes – osv.</a:t>
            </a:r>
          </a:p>
          <a:p>
            <a:pPr lvl="1"/>
            <a:r>
              <a:rPr lang="da-DK" dirty="0"/>
              <a:t>VIGTIGT: marken udnyttes kun få år → jorden udpines ikke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5997"/>
            <a:ext cx="7308304" cy="57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Men….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sker der hvis landsbyens befolkningstal stiger?</a:t>
            </a:r>
          </a:p>
          <a:p>
            <a:r>
              <a:rPr lang="da-DK" dirty="0"/>
              <a:t>Hvordan påvirker det jorden, hvis den ligger brak for kort tid?</a:t>
            </a:r>
          </a:p>
          <a:p>
            <a:r>
              <a:rPr lang="da-DK" dirty="0"/>
              <a:t>Er </a:t>
            </a:r>
            <a:r>
              <a:rPr lang="da-DK" dirty="0" err="1"/>
              <a:t>flyttemarksbruget</a:t>
            </a:r>
            <a:r>
              <a:rPr lang="da-DK" dirty="0"/>
              <a:t> så bæredygtigt?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Brak+dyrkning.jpg"/>
          <p:cNvPicPr/>
          <p:nvPr/>
        </p:nvPicPr>
        <p:blipFill>
          <a:blip r:embed="rId2" cstate="print"/>
          <a:srcRect t="20594"/>
          <a:stretch>
            <a:fillRect/>
          </a:stretch>
        </p:blipFill>
        <p:spPr>
          <a:xfrm>
            <a:off x="1331640" y="0"/>
            <a:ext cx="65527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Bæredygtigt landbrug i regnskoven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Agroforestry</a:t>
            </a:r>
            <a:endParaRPr lang="da-DK" dirty="0"/>
          </a:p>
          <a:p>
            <a:pPr lvl="1"/>
            <a:r>
              <a:rPr lang="da-DK" dirty="0"/>
              <a:t>Landbrug i skoven</a:t>
            </a:r>
          </a:p>
          <a:p>
            <a:pPr lvl="1"/>
            <a:r>
              <a:rPr lang="da-DK" dirty="0"/>
              <a:t>En del af del af træerne bliver tilbage – landbrug dyrkes imellem træerne</a:t>
            </a:r>
          </a:p>
          <a:p>
            <a:pPr lvl="1"/>
            <a:r>
              <a:rPr lang="da-DK" dirty="0"/>
              <a:t>Træerne holder på jorden – ingen erosion – ingen udtørring af jorden – ingen udvaskning af næringsstoffer</a:t>
            </a:r>
          </a:p>
          <a:p>
            <a:pPr lvl="1"/>
            <a:r>
              <a:rPr lang="da-DK" dirty="0" err="1"/>
              <a:t>Genbrugsregn</a:t>
            </a:r>
            <a:r>
              <a:rPr lang="da-DK" dirty="0"/>
              <a:t> opretholdes</a:t>
            </a:r>
          </a:p>
          <a:p>
            <a:pPr lvl="1"/>
            <a:r>
              <a:rPr lang="da-DK" dirty="0" err="1"/>
              <a:t>Enkelårige</a:t>
            </a:r>
            <a:r>
              <a:rPr lang="da-DK" dirty="0"/>
              <a:t> og flerårige planter mellem hinanden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278</Words>
  <Application>Microsoft Office PowerPoint</Application>
  <PresentationFormat>Skærmshow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4" baseType="lpstr">
      <vt:lpstr>Arial</vt:lpstr>
      <vt:lpstr>Calibri</vt:lpstr>
      <vt:lpstr>Kontortema</vt:lpstr>
      <vt:lpstr>Landbrug i regnskoven</vt:lpstr>
      <vt:lpstr>Bæredygtighed</vt:lpstr>
      <vt:lpstr>Bæredygtighed i regnskoven</vt:lpstr>
      <vt:lpstr>Ikke-bæredygtigt landbrug i regnskoven</vt:lpstr>
      <vt:lpstr>PowerPoint-præsentation</vt:lpstr>
      <vt:lpstr>Bæredygtigt landbrug i regnskoven</vt:lpstr>
      <vt:lpstr>Men….</vt:lpstr>
      <vt:lpstr>PowerPoint-præsentation</vt:lpstr>
      <vt:lpstr>Bæredygtigt landbrug i regnskoven</vt:lpstr>
      <vt:lpstr>Agroforestry</vt:lpstr>
      <vt:lpstr>     Konflikter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Landbrug i regnskoven</dc:title>
  <dc:creator>Vigga Madsbøll</dc:creator>
  <cp:lastModifiedBy>Vigga Nørgaard Madsbøll</cp:lastModifiedBy>
  <cp:revision>7</cp:revision>
  <dcterms:created xsi:type="dcterms:W3CDTF">2012-01-31T08:02:31Z</dcterms:created>
  <dcterms:modified xsi:type="dcterms:W3CDTF">2025-10-20T18:43:38Z</dcterms:modified>
</cp:coreProperties>
</file>