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6" r:id="rId3"/>
    <p:sldId id="273" r:id="rId4"/>
    <p:sldId id="280" r:id="rId5"/>
    <p:sldId id="290" r:id="rId6"/>
    <p:sldId id="279"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0887E-1B90-4902-9611-EB24A91CDCD3}" v="23" dt="2024-11-11T08:43:2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9038" autoAdjust="0"/>
  </p:normalViewPr>
  <p:slideViewPr>
    <p:cSldViewPr snapToGrid="0">
      <p:cViewPr varScale="1">
        <p:scale>
          <a:sx n="45" d="100"/>
          <a:sy n="45" d="100"/>
        </p:scale>
        <p:origin x="424" y="48"/>
      </p:cViewPr>
      <p:guideLst/>
    </p:cSldViewPr>
  </p:slideViewPr>
  <p:notesTextViewPr>
    <p:cViewPr>
      <p:scale>
        <a:sx n="1" d="1"/>
        <a:sy n="1" d="1"/>
      </p:scale>
      <p:origin x="0" y="-6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ofie Rechnagel Szulevicz" userId="450c8908-af96-4f66-8233-dc13ec215ea4" providerId="ADAL" clId="{AF60887E-1B90-4902-9611-EB24A91CDCD3}"/>
    <pc:docChg chg="undo custSel addSld delSld modSld sldOrd">
      <pc:chgData name="Anne Sofie Rechnagel Szulevicz" userId="450c8908-af96-4f66-8233-dc13ec215ea4" providerId="ADAL" clId="{AF60887E-1B90-4902-9611-EB24A91CDCD3}" dt="2024-11-11T08:43:16.600" v="796" actId="20577"/>
      <pc:docMkLst>
        <pc:docMk/>
      </pc:docMkLst>
      <pc:sldChg chg="addSp modSp mod setBg">
        <pc:chgData name="Anne Sofie Rechnagel Szulevicz" userId="450c8908-af96-4f66-8233-dc13ec215ea4" providerId="ADAL" clId="{AF60887E-1B90-4902-9611-EB24A91CDCD3}" dt="2023-11-08T11:04:49.890" v="164" actId="20577"/>
        <pc:sldMkLst>
          <pc:docMk/>
          <pc:sldMk cId="156385572" sldId="256"/>
        </pc:sldMkLst>
        <pc:spChg chg="mod">
          <ac:chgData name="Anne Sofie Rechnagel Szulevicz" userId="450c8908-af96-4f66-8233-dc13ec215ea4" providerId="ADAL" clId="{AF60887E-1B90-4902-9611-EB24A91CDCD3}" dt="2023-11-08T11:03:46.094" v="152" actId="26606"/>
          <ac:spMkLst>
            <pc:docMk/>
            <pc:sldMk cId="156385572" sldId="256"/>
            <ac:spMk id="2" creationId="{D23B4EE8-1476-4BFF-A3DA-BB9598FEE5B6}"/>
          </ac:spMkLst>
        </pc:spChg>
        <pc:spChg chg="mod">
          <ac:chgData name="Anne Sofie Rechnagel Szulevicz" userId="450c8908-af96-4f66-8233-dc13ec215ea4" providerId="ADAL" clId="{AF60887E-1B90-4902-9611-EB24A91CDCD3}" dt="2023-11-08T11:04:49.890" v="164" actId="20577"/>
          <ac:spMkLst>
            <pc:docMk/>
            <pc:sldMk cId="156385572" sldId="256"/>
            <ac:spMk id="3" creationId="{4F7C9D0A-6D3C-4DE0-BCA6-27A26AE3BF68}"/>
          </ac:spMkLst>
        </pc:spChg>
        <pc:spChg chg="add">
          <ac:chgData name="Anne Sofie Rechnagel Szulevicz" userId="450c8908-af96-4f66-8233-dc13ec215ea4" providerId="ADAL" clId="{AF60887E-1B90-4902-9611-EB24A91CDCD3}" dt="2023-11-08T11:03:46.094" v="152" actId="26606"/>
          <ac:spMkLst>
            <pc:docMk/>
            <pc:sldMk cId="156385572" sldId="256"/>
            <ac:spMk id="9" creationId="{6A0FFA78-985C-4F50-B21A-77045C7DF657}"/>
          </ac:spMkLst>
        </pc:spChg>
        <pc:picChg chg="add">
          <ac:chgData name="Anne Sofie Rechnagel Szulevicz" userId="450c8908-af96-4f66-8233-dc13ec215ea4" providerId="ADAL" clId="{AF60887E-1B90-4902-9611-EB24A91CDCD3}" dt="2023-11-08T11:03:46.094" v="152" actId="26606"/>
          <ac:picMkLst>
            <pc:docMk/>
            <pc:sldMk cId="156385572" sldId="256"/>
            <ac:picMk id="5" creationId="{6DB4E76C-03A9-F9FB-71E1-4B22BE43D4E7}"/>
          </ac:picMkLst>
        </pc:picChg>
        <pc:cxnChg chg="add">
          <ac:chgData name="Anne Sofie Rechnagel Szulevicz" userId="450c8908-af96-4f66-8233-dc13ec215ea4" providerId="ADAL" clId="{AF60887E-1B90-4902-9611-EB24A91CDCD3}" dt="2023-11-08T11:03:46.094" v="152" actId="26606"/>
          <ac:cxnSpMkLst>
            <pc:docMk/>
            <pc:sldMk cId="156385572" sldId="256"/>
            <ac:cxnSpMk id="11" creationId="{65409EC7-69B1-45CC-8FB7-1964C1AB6720}"/>
          </ac:cxnSpMkLst>
        </pc:cxnChg>
      </pc:sldChg>
      <pc:sldChg chg="delSp modSp add mod setBg delDesignElem modNotesTx">
        <pc:chgData name="Anne Sofie Rechnagel Szulevicz" userId="450c8908-af96-4f66-8233-dc13ec215ea4" providerId="ADAL" clId="{AF60887E-1B90-4902-9611-EB24A91CDCD3}" dt="2024-11-11T08:43:16.600" v="796" actId="20577"/>
        <pc:sldMkLst>
          <pc:docMk/>
          <pc:sldMk cId="1975598413" sldId="257"/>
        </pc:sldMkLst>
        <pc:spChg chg="del mod">
          <ac:chgData name="Anne Sofie Rechnagel Szulevicz" userId="450c8908-af96-4f66-8233-dc13ec215ea4" providerId="ADAL" clId="{AF60887E-1B90-4902-9611-EB24A91CDCD3}" dt="2024-06-12T13:02:13.161" v="695"/>
          <ac:spMkLst>
            <pc:docMk/>
            <pc:sldMk cId="1975598413" sldId="257"/>
            <ac:spMk id="4" creationId="{F70567C4-1330-BFED-A07E-73356B9B08A2}"/>
          </ac:spMkLst>
        </pc:spChg>
        <pc:spChg chg="del">
          <ac:chgData name="Anne Sofie Rechnagel Szulevicz" userId="450c8908-af96-4f66-8233-dc13ec215ea4" providerId="ADAL" clId="{AF60887E-1B90-4902-9611-EB24A91CDCD3}" dt="2023-11-08T11:11:14.098" v="170"/>
          <ac:spMkLst>
            <pc:docMk/>
            <pc:sldMk cId="1975598413" sldId="257"/>
            <ac:spMk id="20" creationId="{9119E403-496F-4641-8C5C-FA049A071349}"/>
          </ac:spMkLst>
        </pc:spChg>
      </pc:sldChg>
      <pc:sldChg chg="del">
        <pc:chgData name="Anne Sofie Rechnagel Szulevicz" userId="450c8908-af96-4f66-8233-dc13ec215ea4" providerId="ADAL" clId="{AF60887E-1B90-4902-9611-EB24A91CDCD3}" dt="2023-11-08T11:06:59.226" v="165" actId="47"/>
        <pc:sldMkLst>
          <pc:docMk/>
          <pc:sldMk cId="1073123246" sldId="265"/>
        </pc:sldMkLst>
      </pc:sldChg>
      <pc:sldChg chg="modSp mod">
        <pc:chgData name="Anne Sofie Rechnagel Szulevicz" userId="450c8908-af96-4f66-8233-dc13ec215ea4" providerId="ADAL" clId="{AF60887E-1B90-4902-9611-EB24A91CDCD3}" dt="2024-11-06T16:26:12.085" v="784" actId="20577"/>
        <pc:sldMkLst>
          <pc:docMk/>
          <pc:sldMk cId="4285828382" sldId="266"/>
        </pc:sldMkLst>
        <pc:spChg chg="mod">
          <ac:chgData name="Anne Sofie Rechnagel Szulevicz" userId="450c8908-af96-4f66-8233-dc13ec215ea4" providerId="ADAL" clId="{AF60887E-1B90-4902-9611-EB24A91CDCD3}" dt="2024-11-06T16:26:12.085" v="784" actId="20577"/>
          <ac:spMkLst>
            <pc:docMk/>
            <pc:sldMk cId="4285828382" sldId="266"/>
            <ac:spMk id="3" creationId="{686509FF-0FC4-415A-B999-FE119659ABCA}"/>
          </ac:spMkLst>
        </pc:spChg>
      </pc:sldChg>
      <pc:sldChg chg="addSp delSp modSp add mod ord">
        <pc:chgData name="Anne Sofie Rechnagel Szulevicz" userId="450c8908-af96-4f66-8233-dc13ec215ea4" providerId="ADAL" clId="{AF60887E-1B90-4902-9611-EB24A91CDCD3}" dt="2023-11-08T11:29:19.983" v="471" actId="1076"/>
        <pc:sldMkLst>
          <pc:docMk/>
          <pc:sldMk cId="1639761086" sldId="273"/>
        </pc:sldMkLst>
        <pc:picChg chg="add del mod">
          <ac:chgData name="Anne Sofie Rechnagel Szulevicz" userId="450c8908-af96-4f66-8233-dc13ec215ea4" providerId="ADAL" clId="{AF60887E-1B90-4902-9611-EB24A91CDCD3}" dt="2023-11-08T11:28:43.594" v="466" actId="478"/>
          <ac:picMkLst>
            <pc:docMk/>
            <pc:sldMk cId="1639761086" sldId="273"/>
            <ac:picMk id="2" creationId="{B2FF1FB9-9FCB-9C1E-A035-6259E28FB6CE}"/>
          </ac:picMkLst>
        </pc:picChg>
        <pc:picChg chg="add del mod">
          <ac:chgData name="Anne Sofie Rechnagel Szulevicz" userId="450c8908-af96-4f66-8233-dc13ec215ea4" providerId="ADAL" clId="{AF60887E-1B90-4902-9611-EB24A91CDCD3}" dt="2023-11-08T11:23:17.120" v="332"/>
          <ac:picMkLst>
            <pc:docMk/>
            <pc:sldMk cId="1639761086" sldId="273"/>
            <ac:picMk id="3" creationId="{73D64227-C900-BF91-1E91-078C07F64066}"/>
          </ac:picMkLst>
        </pc:picChg>
        <pc:picChg chg="add mod">
          <ac:chgData name="Anne Sofie Rechnagel Szulevicz" userId="450c8908-af96-4f66-8233-dc13ec215ea4" providerId="ADAL" clId="{AF60887E-1B90-4902-9611-EB24A91CDCD3}" dt="2023-11-08T11:27:55.695" v="461" actId="1076"/>
          <ac:picMkLst>
            <pc:docMk/>
            <pc:sldMk cId="1639761086" sldId="273"/>
            <ac:picMk id="4" creationId="{8F93D347-FDFB-0CFB-E6B7-3A0E9792B625}"/>
          </ac:picMkLst>
        </pc:picChg>
        <pc:picChg chg="add mod">
          <ac:chgData name="Anne Sofie Rechnagel Szulevicz" userId="450c8908-af96-4f66-8233-dc13ec215ea4" providerId="ADAL" clId="{AF60887E-1B90-4902-9611-EB24A91CDCD3}" dt="2023-11-08T11:29:19.983" v="471" actId="1076"/>
          <ac:picMkLst>
            <pc:docMk/>
            <pc:sldMk cId="1639761086" sldId="273"/>
            <ac:picMk id="5" creationId="{06AAF305-C7F8-A509-CC22-AED7E8F98866}"/>
          </ac:picMkLst>
        </pc:picChg>
        <pc:picChg chg="add mod">
          <ac:chgData name="Anne Sofie Rechnagel Szulevicz" userId="450c8908-af96-4f66-8233-dc13ec215ea4" providerId="ADAL" clId="{AF60887E-1B90-4902-9611-EB24A91CDCD3}" dt="2023-11-08T11:29:16.399" v="470" actId="1076"/>
          <ac:picMkLst>
            <pc:docMk/>
            <pc:sldMk cId="1639761086" sldId="273"/>
            <ac:picMk id="6" creationId="{2B954EA8-6A2F-63B8-B47D-D4ABE1F501A2}"/>
          </ac:picMkLst>
        </pc:picChg>
        <pc:picChg chg="del">
          <ac:chgData name="Anne Sofie Rechnagel Szulevicz" userId="450c8908-af96-4f66-8233-dc13ec215ea4" providerId="ADAL" clId="{AF60887E-1B90-4902-9611-EB24A91CDCD3}" dt="2023-11-08T11:27:58.736" v="462" actId="478"/>
          <ac:picMkLst>
            <pc:docMk/>
            <pc:sldMk cId="1639761086" sldId="273"/>
            <ac:picMk id="54276" creationId="{1E9DEF6B-9CEC-4D36-B3FF-98E7E79CC6ED}"/>
          </ac:picMkLst>
        </pc:picChg>
      </pc:sldChg>
      <pc:sldChg chg="addSp delSp modSp add mod setBg setClrOvrMap delDesignElem">
        <pc:chgData name="Anne Sofie Rechnagel Szulevicz" userId="450c8908-af96-4f66-8233-dc13ec215ea4" providerId="ADAL" clId="{AF60887E-1B90-4902-9611-EB24A91CDCD3}" dt="2023-11-08T11:07:38.981" v="168" actId="26606"/>
        <pc:sldMkLst>
          <pc:docMk/>
          <pc:sldMk cId="4201199845" sldId="279"/>
        </pc:sldMkLst>
        <pc:spChg chg="add">
          <ac:chgData name="Anne Sofie Rechnagel Szulevicz" userId="450c8908-af96-4f66-8233-dc13ec215ea4" providerId="ADAL" clId="{AF60887E-1B90-4902-9611-EB24A91CDCD3}" dt="2023-11-08T11:07:38.981" v="168" actId="26606"/>
          <ac:spMkLst>
            <pc:docMk/>
            <pc:sldMk cId="4201199845" sldId="279"/>
            <ac:spMk id="7" creationId="{12E8CD4E-6381-4807-AA5B-CE0024A8BE19}"/>
          </ac:spMkLst>
        </pc:spChg>
        <pc:spChg chg="add">
          <ac:chgData name="Anne Sofie Rechnagel Szulevicz" userId="450c8908-af96-4f66-8233-dc13ec215ea4" providerId="ADAL" clId="{AF60887E-1B90-4902-9611-EB24A91CDCD3}" dt="2023-11-08T11:07:38.981" v="168" actId="26606"/>
          <ac:spMkLst>
            <pc:docMk/>
            <pc:sldMk cId="4201199845" sldId="279"/>
            <ac:spMk id="8" creationId="{D28445F8-F032-43C9-8D0F-A5155F525283}"/>
          </ac:spMkLst>
        </pc:spChg>
        <pc:spChg chg="add">
          <ac:chgData name="Anne Sofie Rechnagel Szulevicz" userId="450c8908-af96-4f66-8233-dc13ec215ea4" providerId="ADAL" clId="{AF60887E-1B90-4902-9611-EB24A91CDCD3}" dt="2023-11-08T11:07:38.981" v="168" actId="26606"/>
          <ac:spMkLst>
            <pc:docMk/>
            <pc:sldMk cId="4201199845" sldId="279"/>
            <ac:spMk id="9" creationId="{36A325B5-56A3-425A-B9A3-0CEB7CA1BBF6}"/>
          </ac:spMkLst>
        </pc:spChg>
        <pc:spChg chg="del">
          <ac:chgData name="Anne Sofie Rechnagel Szulevicz" userId="450c8908-af96-4f66-8233-dc13ec215ea4" providerId="ADAL" clId="{AF60887E-1B90-4902-9611-EB24A91CDCD3}" dt="2023-11-08T11:07:30.331" v="167"/>
          <ac:spMkLst>
            <pc:docMk/>
            <pc:sldMk cId="4201199845" sldId="279"/>
            <ac:spMk id="10" creationId="{12E8CD4E-6381-4807-AA5B-CE0024A8BE19}"/>
          </ac:spMkLst>
        </pc:spChg>
        <pc:spChg chg="del">
          <ac:chgData name="Anne Sofie Rechnagel Szulevicz" userId="450c8908-af96-4f66-8233-dc13ec215ea4" providerId="ADAL" clId="{AF60887E-1B90-4902-9611-EB24A91CDCD3}" dt="2023-11-08T11:07:30.331" v="167"/>
          <ac:spMkLst>
            <pc:docMk/>
            <pc:sldMk cId="4201199845" sldId="279"/>
            <ac:spMk id="12" creationId="{D28445F8-F032-43C9-8D0F-A5155F525283}"/>
          </ac:spMkLst>
        </pc:spChg>
        <pc:spChg chg="del">
          <ac:chgData name="Anne Sofie Rechnagel Szulevicz" userId="450c8908-af96-4f66-8233-dc13ec215ea4" providerId="ADAL" clId="{AF60887E-1B90-4902-9611-EB24A91CDCD3}" dt="2023-11-08T11:07:30.331" v="167"/>
          <ac:spMkLst>
            <pc:docMk/>
            <pc:sldMk cId="4201199845" sldId="279"/>
            <ac:spMk id="14" creationId="{36A325B5-56A3-425A-B9A3-0CEB7CA1BBF6}"/>
          </ac:spMkLst>
        </pc:spChg>
        <pc:picChg chg="mod">
          <ac:chgData name="Anne Sofie Rechnagel Szulevicz" userId="450c8908-af96-4f66-8233-dc13ec215ea4" providerId="ADAL" clId="{AF60887E-1B90-4902-9611-EB24A91CDCD3}" dt="2023-11-08T11:07:38.981" v="168" actId="26606"/>
          <ac:picMkLst>
            <pc:docMk/>
            <pc:sldMk cId="4201199845" sldId="279"/>
            <ac:picMk id="5" creationId="{67D8ACB5-9A49-937A-A78B-832D8C9846FB}"/>
          </ac:picMkLst>
        </pc:picChg>
      </pc:sldChg>
      <pc:sldChg chg="addSp delSp modSp new mod setBg">
        <pc:chgData name="Anne Sofie Rechnagel Szulevicz" userId="450c8908-af96-4f66-8233-dc13ec215ea4" providerId="ADAL" clId="{AF60887E-1B90-4902-9611-EB24A91CDCD3}" dt="2023-11-08T11:35:42.277" v="544" actId="1076"/>
        <pc:sldMkLst>
          <pc:docMk/>
          <pc:sldMk cId="169656514" sldId="280"/>
        </pc:sldMkLst>
        <pc:spChg chg="add del">
          <ac:chgData name="Anne Sofie Rechnagel Szulevicz" userId="450c8908-af96-4f66-8233-dc13ec215ea4" providerId="ADAL" clId="{AF60887E-1B90-4902-9611-EB24A91CDCD3}" dt="2023-11-08T11:23:36.752" v="337" actId="26606"/>
          <ac:spMkLst>
            <pc:docMk/>
            <pc:sldMk cId="169656514" sldId="280"/>
            <ac:spMk id="7" creationId="{F1176DA6-4BBF-42A4-9C94-E6613CCD6B37}"/>
          </ac:spMkLst>
        </pc:spChg>
        <pc:spChg chg="add del">
          <ac:chgData name="Anne Sofie Rechnagel Szulevicz" userId="450c8908-af96-4f66-8233-dc13ec215ea4" providerId="ADAL" clId="{AF60887E-1B90-4902-9611-EB24A91CDCD3}" dt="2023-11-08T11:23:36.752" v="337" actId="26606"/>
          <ac:spMkLst>
            <pc:docMk/>
            <pc:sldMk cId="169656514" sldId="280"/>
            <ac:spMk id="9" creationId="{99AAB0AE-172B-4FB4-80C2-86CD6B824220}"/>
          </ac:spMkLst>
        </pc:spChg>
        <pc:spChg chg="add del">
          <ac:chgData name="Anne Sofie Rechnagel Szulevicz" userId="450c8908-af96-4f66-8233-dc13ec215ea4" providerId="ADAL" clId="{AF60887E-1B90-4902-9611-EB24A91CDCD3}" dt="2023-11-08T11:23:41.946" v="339" actId="26606"/>
          <ac:spMkLst>
            <pc:docMk/>
            <pc:sldMk cId="169656514" sldId="280"/>
            <ac:spMk id="11" creationId="{18E8515E-B8C8-482A-A9B5-CE57BC080AAD}"/>
          </ac:spMkLst>
        </pc:spChg>
        <pc:spChg chg="add del">
          <ac:chgData name="Anne Sofie Rechnagel Szulevicz" userId="450c8908-af96-4f66-8233-dc13ec215ea4" providerId="ADAL" clId="{AF60887E-1B90-4902-9611-EB24A91CDCD3}" dt="2023-11-08T11:23:41.946" v="339" actId="26606"/>
          <ac:spMkLst>
            <pc:docMk/>
            <pc:sldMk cId="169656514" sldId="280"/>
            <ac:spMk id="12" creationId="{2C6F198E-F7A1-4125-910D-641C0C2A76D5}"/>
          </ac:spMkLst>
        </pc:spChg>
        <pc:spChg chg="add del">
          <ac:chgData name="Anne Sofie Rechnagel Szulevicz" userId="450c8908-af96-4f66-8233-dc13ec215ea4" providerId="ADAL" clId="{AF60887E-1B90-4902-9611-EB24A91CDCD3}" dt="2023-11-08T11:23:41.946" v="339" actId="26606"/>
          <ac:spMkLst>
            <pc:docMk/>
            <pc:sldMk cId="169656514" sldId="280"/>
            <ac:spMk id="13" creationId="{907C3A25-D9A7-4F2D-B44C-FA8EB24C7AFD}"/>
          </ac:spMkLst>
        </pc:spChg>
        <pc:spChg chg="add">
          <ac:chgData name="Anne Sofie Rechnagel Szulevicz" userId="450c8908-af96-4f66-8233-dc13ec215ea4" providerId="ADAL" clId="{AF60887E-1B90-4902-9611-EB24A91CDCD3}" dt="2023-11-08T11:23:41.957" v="340" actId="26606"/>
          <ac:spMkLst>
            <pc:docMk/>
            <pc:sldMk cId="169656514" sldId="280"/>
            <ac:spMk id="15" creationId="{62C9703D-C8F9-44AD-A7C0-C2F3871F8C1B}"/>
          </ac:spMkLst>
        </pc:spChg>
        <pc:picChg chg="add mod">
          <ac:chgData name="Anne Sofie Rechnagel Szulevicz" userId="450c8908-af96-4f66-8233-dc13ec215ea4" providerId="ADAL" clId="{AF60887E-1B90-4902-9611-EB24A91CDCD3}" dt="2023-11-08T11:35:29.924" v="540" actId="1076"/>
          <ac:picMkLst>
            <pc:docMk/>
            <pc:sldMk cId="169656514" sldId="280"/>
            <ac:picMk id="2" creationId="{B1DCC3AC-75DD-7148-129D-C94B4D558D6F}"/>
          </ac:picMkLst>
        </pc:picChg>
        <pc:picChg chg="add mod">
          <ac:chgData name="Anne Sofie Rechnagel Szulevicz" userId="450c8908-af96-4f66-8233-dc13ec215ea4" providerId="ADAL" clId="{AF60887E-1B90-4902-9611-EB24A91CDCD3}" dt="2023-11-08T11:35:37.542" v="542" actId="14100"/>
          <ac:picMkLst>
            <pc:docMk/>
            <pc:sldMk cId="169656514" sldId="280"/>
            <ac:picMk id="3" creationId="{37580CA2-2C65-FC01-3635-375E004ECCF1}"/>
          </ac:picMkLst>
        </pc:picChg>
        <pc:picChg chg="add mod">
          <ac:chgData name="Anne Sofie Rechnagel Szulevicz" userId="450c8908-af96-4f66-8233-dc13ec215ea4" providerId="ADAL" clId="{AF60887E-1B90-4902-9611-EB24A91CDCD3}" dt="2023-11-08T11:35:42.277" v="544" actId="1076"/>
          <ac:picMkLst>
            <pc:docMk/>
            <pc:sldMk cId="169656514" sldId="280"/>
            <ac:picMk id="4" creationId="{92B3FA41-1961-38CC-0EA9-73361D2BA0C1}"/>
          </ac:picMkLst>
        </pc:picChg>
      </pc:sldChg>
      <pc:sldChg chg="new del">
        <pc:chgData name="Anne Sofie Rechnagel Szulevicz" userId="450c8908-af96-4f66-8233-dc13ec215ea4" providerId="ADAL" clId="{AF60887E-1B90-4902-9611-EB24A91CDCD3}" dt="2023-11-08T11:21:29.483" v="326" actId="2696"/>
        <pc:sldMkLst>
          <pc:docMk/>
          <pc:sldMk cId="889410548" sldId="280"/>
        </pc:sldMkLst>
      </pc:sldChg>
      <pc:sldChg chg="delSp modSp add mod modClrScheme chgLayout">
        <pc:chgData name="Anne Sofie Rechnagel Szulevicz" userId="450c8908-af96-4f66-8233-dc13ec215ea4" providerId="ADAL" clId="{AF60887E-1B90-4902-9611-EB24A91CDCD3}" dt="2023-11-08T11:33:18.323" v="484" actId="1076"/>
        <pc:sldMkLst>
          <pc:docMk/>
          <pc:sldMk cId="1034696379" sldId="290"/>
        </pc:sldMkLst>
        <pc:spChg chg="del mod">
          <ac:chgData name="Anne Sofie Rechnagel Szulevicz" userId="450c8908-af96-4f66-8233-dc13ec215ea4" providerId="ADAL" clId="{AF60887E-1B90-4902-9611-EB24A91CDCD3}" dt="2023-11-08T11:33:12.335" v="482" actId="700"/>
          <ac:spMkLst>
            <pc:docMk/>
            <pc:sldMk cId="1034696379" sldId="290"/>
            <ac:spMk id="21506" creationId="{C8FE0339-EEC5-4BEE-B46D-0BA785D61CE8}"/>
          </ac:spMkLst>
        </pc:spChg>
        <pc:spChg chg="mod">
          <ac:chgData name="Anne Sofie Rechnagel Szulevicz" userId="450c8908-af96-4f66-8233-dc13ec215ea4" providerId="ADAL" clId="{AF60887E-1B90-4902-9611-EB24A91CDCD3}" dt="2023-11-08T11:32:30.234" v="478" actId="14100"/>
          <ac:spMkLst>
            <pc:docMk/>
            <pc:sldMk cId="1034696379" sldId="290"/>
            <ac:spMk id="55301" creationId="{F32CD95F-8826-470B-BC38-B386C79DC8F1}"/>
          </ac:spMkLst>
        </pc:spChg>
        <pc:picChg chg="mod ord">
          <ac:chgData name="Anne Sofie Rechnagel Szulevicz" userId="450c8908-af96-4f66-8233-dc13ec215ea4" providerId="ADAL" clId="{AF60887E-1B90-4902-9611-EB24A91CDCD3}" dt="2023-11-08T11:33:18.323" v="484" actId="1076"/>
          <ac:picMkLst>
            <pc:docMk/>
            <pc:sldMk cId="1034696379" sldId="290"/>
            <ac:picMk id="55299" creationId="{6AAA89CD-A5B3-4196-9E05-9D7BE9236539}"/>
          </ac:picMkLst>
        </pc:picChg>
        <pc:picChg chg="mod ord">
          <ac:chgData name="Anne Sofie Rechnagel Szulevicz" userId="450c8908-af96-4f66-8233-dc13ec215ea4" providerId="ADAL" clId="{AF60887E-1B90-4902-9611-EB24A91CDCD3}" dt="2023-11-08T11:33:16.228" v="483" actId="1076"/>
          <ac:picMkLst>
            <pc:docMk/>
            <pc:sldMk cId="1034696379" sldId="290"/>
            <ac:picMk id="55300" creationId="{87E8F499-B24F-4FE7-906A-938E7B8D36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59215-618B-44D6-B778-B749F55A9F23}" type="datetimeFigureOut">
              <a:rPr lang="da-DK" smtClean="0"/>
              <a:t>11-11-2024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0FEE7-39E7-4B1E-AE05-27B3DEEFD5F0}" type="slidenum">
              <a:rPr lang="da-DK" smtClean="0"/>
              <a:t>‹nr.›</a:t>
            </a:fld>
            <a:endParaRPr lang="da-DK"/>
          </a:p>
        </p:txBody>
      </p:sp>
    </p:spTree>
    <p:extLst>
      <p:ext uri="{BB962C8B-B14F-4D97-AF65-F5344CB8AC3E}">
        <p14:creationId xmlns:p14="http://schemas.microsoft.com/office/powerpoint/2010/main" val="32306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hanacademy.org/humanities/ap-art-history/ancient-mediterranean-ap/ap-ancient-rome/v/veristic-male-portrait" TargetMode="External"/><Relationship Id="rId7" Type="http://schemas.openxmlformats.org/officeDocument/2006/relationships/hyperlink" Target="https://wblog.wiki/da/Naples_National_Archaeological_Museu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blog.wiki/da/Pompeii" TargetMode="External"/><Relationship Id="rId5" Type="http://schemas.openxmlformats.org/officeDocument/2006/relationships/hyperlink" Target="https://wblog.wiki/da/Lucius_Caecilius_Iucundus" TargetMode="External"/><Relationship Id="rId4" Type="http://schemas.openxmlformats.org/officeDocument/2006/relationships/hyperlink" Target="https://wblog.wiki/da/Roman_portraiture#hmoo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eaLnBrk="1" hangingPunct="1">
              <a:buNone/>
            </a:pPr>
            <a:r>
              <a:rPr lang="da-DK" altLang="da-DK" sz="1200" dirty="0"/>
              <a:t>Galler, der dræber sig selv og sin hustru.</a:t>
            </a:r>
          </a:p>
          <a:p>
            <a:pPr marL="0" indent="0" eaLnBrk="1" hangingPunct="1">
              <a:buNone/>
            </a:pPr>
            <a:r>
              <a:rPr lang="da-DK" altLang="da-DK" sz="1200" dirty="0"/>
              <a:t>Dateres til ca. 230-200 f.Kr.</a:t>
            </a:r>
          </a:p>
          <a:p>
            <a:endParaRPr lang="da-DK" dirty="0"/>
          </a:p>
        </p:txBody>
      </p:sp>
      <p:sp>
        <p:nvSpPr>
          <p:cNvPr id="4" name="Pladsholder til slidenummer 3"/>
          <p:cNvSpPr>
            <a:spLocks noGrp="1"/>
          </p:cNvSpPr>
          <p:nvPr>
            <p:ph type="sldNum" sz="quarter" idx="5"/>
          </p:nvPr>
        </p:nvSpPr>
        <p:spPr/>
        <p:txBody>
          <a:bodyPr/>
          <a:lstStyle/>
          <a:p>
            <a:pPr>
              <a:defRPr/>
            </a:pPr>
            <a:fld id="{66CBDE9C-A149-41C5-8AA1-1EF0ED1926C3}" type="slidenum">
              <a:rPr lang="da-DK" altLang="da-DK" smtClean="0"/>
              <a:pPr>
                <a:defRPr/>
              </a:pPr>
              <a:t>3</a:t>
            </a:fld>
            <a:endParaRPr lang="da-DK" altLang="da-DK"/>
          </a:p>
        </p:txBody>
      </p:sp>
    </p:spTree>
    <p:extLst>
      <p:ext uri="{BB962C8B-B14F-4D97-AF65-F5344CB8AC3E}">
        <p14:creationId xmlns:p14="http://schemas.microsoft.com/office/powerpoint/2010/main" val="343729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Romersk verisme. </a:t>
            </a:r>
          </a:p>
          <a:p>
            <a:r>
              <a:rPr lang="da-DK" dirty="0" err="1">
                <a:hlinkClick r:id="rId3"/>
              </a:rPr>
              <a:t>Veristic</a:t>
            </a:r>
            <a:r>
              <a:rPr lang="da-DK" dirty="0">
                <a:hlinkClick r:id="rId3"/>
              </a:rPr>
              <a:t> Male </a:t>
            </a:r>
            <a:r>
              <a:rPr lang="da-DK" dirty="0" err="1">
                <a:hlinkClick r:id="rId3"/>
              </a:rPr>
              <a:t>Portrait</a:t>
            </a:r>
            <a:r>
              <a:rPr lang="da-DK" dirty="0">
                <a:hlinkClick r:id="rId3"/>
              </a:rPr>
              <a:t> (video) | Khan Academy</a:t>
            </a:r>
            <a:r>
              <a:rPr lang="da-DK" dirty="0"/>
              <a:t> </a:t>
            </a:r>
          </a:p>
          <a:p>
            <a:endParaRPr lang="da-DK" b="0" i="0" dirty="0">
              <a:solidFill>
                <a:srgbClr val="202122"/>
              </a:solidFill>
              <a:effectLst/>
              <a:latin typeface="Arial" panose="020B0604020202020204" pitchFamily="34" charset="0"/>
            </a:endParaRPr>
          </a:p>
          <a:p>
            <a:r>
              <a:rPr lang="da-DK" b="0" i="0" dirty="0">
                <a:solidFill>
                  <a:srgbClr val="202122"/>
                </a:solidFill>
                <a:effectLst/>
                <a:latin typeface="Arial" panose="020B0604020202020204" pitchFamily="34" charset="0"/>
              </a:rPr>
              <a:t>TV: Romersk portræt er kendetegnet ved dets ” </a:t>
            </a:r>
            <a:r>
              <a:rPr lang="da-DK" b="0" i="0" u="none" strike="noStrike" dirty="0">
                <a:solidFill>
                  <a:srgbClr val="0645AD"/>
                </a:solidFill>
                <a:effectLst/>
                <a:latin typeface="Arial" panose="020B0604020202020204" pitchFamily="34" charset="0"/>
                <a:hlinkClick r:id="rId4" tooltip="wikt: vorter og det hele"/>
              </a:rPr>
              <a:t>vorter og al</a:t>
            </a:r>
            <a:r>
              <a:rPr lang="da-DK" b="0" i="0" dirty="0">
                <a:solidFill>
                  <a:srgbClr val="202122"/>
                </a:solidFill>
                <a:effectLst/>
                <a:latin typeface="Arial" panose="020B0604020202020204" pitchFamily="34" charset="0"/>
              </a:rPr>
              <a:t> ” realisme; buste af </a:t>
            </a:r>
            <a:r>
              <a:rPr lang="da-DK" b="0" i="0" u="none" strike="noStrike" dirty="0">
                <a:solidFill>
                  <a:srgbClr val="0645AD"/>
                </a:solidFill>
                <a:effectLst/>
                <a:latin typeface="Arial" panose="020B0604020202020204" pitchFamily="34" charset="0"/>
                <a:hlinkClick r:id="rId5" tooltip="Lucius Caecilius Iucundus"/>
              </a:rPr>
              <a:t>Lucius </a:t>
            </a:r>
            <a:r>
              <a:rPr lang="da-DK" b="0" i="0" u="none" strike="noStrike" dirty="0" err="1">
                <a:solidFill>
                  <a:srgbClr val="0645AD"/>
                </a:solidFill>
                <a:effectLst/>
                <a:latin typeface="Arial" panose="020B0604020202020204" pitchFamily="34" charset="0"/>
                <a:hlinkClick r:id="rId5" tooltip="Lucius Caecilius Iucundus"/>
              </a:rPr>
              <a:t>Caecilius</a:t>
            </a:r>
            <a:r>
              <a:rPr lang="da-DK" b="0" i="0" u="none" strike="noStrike" dirty="0">
                <a:solidFill>
                  <a:srgbClr val="0645AD"/>
                </a:solidFill>
                <a:effectLst/>
                <a:latin typeface="Arial" panose="020B0604020202020204" pitchFamily="34" charset="0"/>
                <a:hlinkClick r:id="rId5" tooltip="Lucius Caecilius Iucundus"/>
              </a:rPr>
              <a:t> </a:t>
            </a:r>
            <a:r>
              <a:rPr lang="da-DK" b="0" i="0" u="none" strike="noStrike" dirty="0" err="1">
                <a:solidFill>
                  <a:srgbClr val="0645AD"/>
                </a:solidFill>
                <a:effectLst/>
                <a:latin typeface="Arial" panose="020B0604020202020204" pitchFamily="34" charset="0"/>
                <a:hlinkClick r:id="rId5" tooltip="Lucius Caecilius Iucundus"/>
              </a:rPr>
              <a:t>Iucundus</a:t>
            </a:r>
            <a:r>
              <a:rPr lang="da-DK" b="0" i="0" dirty="0">
                <a:solidFill>
                  <a:srgbClr val="202122"/>
                </a:solidFill>
                <a:effectLst/>
                <a:latin typeface="Arial" panose="020B0604020202020204" pitchFamily="34" charset="0"/>
              </a:rPr>
              <a:t> , en støbning fra originalen i bronze, fundet i </a:t>
            </a:r>
            <a:r>
              <a:rPr lang="da-DK" b="0" i="0" u="none" strike="noStrike" dirty="0">
                <a:solidFill>
                  <a:srgbClr val="0645AD"/>
                </a:solidFill>
                <a:effectLst/>
                <a:latin typeface="Arial" panose="020B0604020202020204" pitchFamily="34" charset="0"/>
                <a:hlinkClick r:id="rId6" tooltip="Pompeji"/>
              </a:rPr>
              <a:t>Pompeji</a:t>
            </a:r>
            <a:r>
              <a:rPr lang="da-DK" b="0" i="0" dirty="0">
                <a:solidFill>
                  <a:srgbClr val="202122"/>
                </a:solidFill>
                <a:effectLst/>
                <a:latin typeface="Arial" panose="020B0604020202020204" pitchFamily="34" charset="0"/>
              </a:rPr>
              <a:t> , nu i </a:t>
            </a:r>
            <a:r>
              <a:rPr lang="da-DK" b="0" i="0" u="none" strike="noStrike" dirty="0">
                <a:solidFill>
                  <a:srgbClr val="0645AD"/>
                </a:solidFill>
                <a:effectLst/>
                <a:latin typeface="Arial" panose="020B0604020202020204" pitchFamily="34" charset="0"/>
                <a:hlinkClick r:id="rId7" tooltip="Napoli National Arkæologiske Museum"/>
              </a:rPr>
              <a:t>Napoli National </a:t>
            </a:r>
            <a:r>
              <a:rPr lang="da-DK" b="0" i="0" u="none" strike="noStrike" dirty="0" err="1">
                <a:solidFill>
                  <a:srgbClr val="0645AD"/>
                </a:solidFill>
                <a:effectLst/>
                <a:latin typeface="Arial" panose="020B0604020202020204" pitchFamily="34" charset="0"/>
                <a:hlinkClick r:id="rId7" tooltip="Napoli National Arkæologiske Museum"/>
              </a:rPr>
              <a:t>Archaeological</a:t>
            </a:r>
            <a:r>
              <a:rPr lang="da-DK" b="0" i="0" u="none" strike="noStrike" dirty="0">
                <a:solidFill>
                  <a:srgbClr val="0645AD"/>
                </a:solidFill>
                <a:effectLst/>
                <a:latin typeface="Arial" panose="020B0604020202020204" pitchFamily="34" charset="0"/>
                <a:hlinkClick r:id="rId7" tooltip="Napoli National Arkæologiske Museum"/>
              </a:rPr>
              <a:t> Museum</a:t>
            </a:r>
            <a:endParaRPr lang="da-DK" dirty="0"/>
          </a:p>
          <a:p>
            <a:r>
              <a:rPr lang="da-DK" dirty="0"/>
              <a:t>TH: Veristisk portrætbuste af en gammel mand, hovedet dækket ( </a:t>
            </a:r>
            <a:r>
              <a:rPr lang="da-DK" dirty="0" err="1"/>
              <a:t>capite</a:t>
            </a:r>
            <a:r>
              <a:rPr lang="da-DK" dirty="0"/>
              <a:t> </a:t>
            </a:r>
            <a:r>
              <a:rPr lang="da-DK" dirty="0" err="1"/>
              <a:t>velato</a:t>
            </a:r>
            <a:r>
              <a:rPr lang="da-DK" dirty="0"/>
              <a:t> ) , enten en præst eller paterfamilias (marmor, midten af ​​1. århundrede f.Kr.)</a:t>
            </a:r>
          </a:p>
        </p:txBody>
      </p:sp>
      <p:sp>
        <p:nvSpPr>
          <p:cNvPr id="4" name="Pladsholder til slidenummer 3"/>
          <p:cNvSpPr>
            <a:spLocks noGrp="1"/>
          </p:cNvSpPr>
          <p:nvPr>
            <p:ph type="sldNum" sz="quarter" idx="5"/>
          </p:nvPr>
        </p:nvSpPr>
        <p:spPr/>
        <p:txBody>
          <a:bodyPr/>
          <a:lstStyle/>
          <a:p>
            <a:fld id="{B88CA1D7-E980-43CE-A1B7-937498E2AAF8}" type="slidenum">
              <a:rPr lang="da-DK" smtClean="0"/>
              <a:t>6</a:t>
            </a:fld>
            <a:endParaRPr lang="da-DK"/>
          </a:p>
        </p:txBody>
      </p:sp>
    </p:spTree>
    <p:extLst>
      <p:ext uri="{BB962C8B-B14F-4D97-AF65-F5344CB8AC3E}">
        <p14:creationId xmlns:p14="http://schemas.microsoft.com/office/powerpoint/2010/main" val="319668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Kejser Augustus (31 </a:t>
            </a:r>
            <a:r>
              <a:rPr lang="da-DK" dirty="0" err="1"/>
              <a:t>fvt</a:t>
            </a:r>
            <a:r>
              <a:rPr lang="da-DK" dirty="0"/>
              <a:t>. – 14 evt.) (første romerske kejser). </a:t>
            </a:r>
          </a:p>
          <a:p>
            <a:r>
              <a:rPr lang="da-DK" dirty="0"/>
              <a:t>Påvirket af græsk kunst – </a:t>
            </a:r>
            <a:r>
              <a:rPr lang="da-DK" dirty="0" err="1"/>
              <a:t>contraposto</a:t>
            </a:r>
            <a:r>
              <a:rPr lang="da-DK" dirty="0"/>
              <a:t>. Modelleret over spydbæreren. Augustus løfter dog sin højre arm – tiltale stilling. Kejseren henvender sig til folket (kopieret af fascister som Mussolini og Hitler). Kroppen er idealiseret, men ansigtet er realistisk – det viser Augustus. Beskueren skulle kunne genkende kejser Augustus. Skulpturen iscenesætter kejserens magt – ro og værdighed (som spydbæreren). Han har tøj på, fordi romerne var blufærdige og konservative og fandt grækernes hang til nøgenhed latterlig og umandig. Romerne afviste grækernes biseksualitet. </a:t>
            </a:r>
          </a:p>
          <a:p>
            <a:r>
              <a:rPr lang="da-DK" dirty="0"/>
              <a:t>Alexander –hår. Han bærer en rustning og en kappe. Rustningen markerer kejserens position som hærfører. Slutter tæt til torsoens sådan at kroppens linjer og former antydes. Den stod op af en mur – derfor er der ikke gjort noget ud af bagsiden. </a:t>
            </a:r>
          </a:p>
          <a:p>
            <a:r>
              <a:rPr lang="da-DK" dirty="0"/>
              <a:t>Brystpladen viser en sejrscene fra 20 </a:t>
            </a:r>
            <a:r>
              <a:rPr lang="da-DK" dirty="0" err="1"/>
              <a:t>fvt</a:t>
            </a:r>
            <a:r>
              <a:rPr lang="da-DK" dirty="0"/>
              <a:t>. med en barbar og en romersk soldat. </a:t>
            </a:r>
            <a:r>
              <a:rPr lang="da-DK" dirty="0" err="1"/>
              <a:t>Barbareren</a:t>
            </a:r>
            <a:r>
              <a:rPr lang="da-DK" dirty="0"/>
              <a:t> leverer en standard tilbage. Skal vi at Augustus skænker Romerriget ”Pax Romana”. Ovenover sol og regn Guder. </a:t>
            </a:r>
          </a:p>
          <a:p>
            <a:r>
              <a:rPr lang="da-DK" dirty="0"/>
              <a:t>Augustus er barfodet – viser gudestatus?</a:t>
            </a:r>
          </a:p>
          <a:p>
            <a:r>
              <a:rPr lang="da-DK" dirty="0"/>
              <a:t>Cupido/Amor – erotisk Gud sidder ved hans højre ben. Viser </a:t>
            </a:r>
            <a:r>
              <a:rPr lang="da-DK" dirty="0" err="1"/>
              <a:t>Augutus</a:t>
            </a:r>
            <a:r>
              <a:rPr lang="da-DK" dirty="0"/>
              <a:t> guddommelige afstamning. Han var </a:t>
            </a:r>
            <a:r>
              <a:rPr lang="da-DK" dirty="0" err="1"/>
              <a:t>adoptiv</a:t>
            </a:r>
            <a:r>
              <a:rPr lang="da-DK" dirty="0"/>
              <a:t> søn af Julius Cæsar, som ifølge datidens myte nedstammede fra gudinden Venus via hendes søn Æneas, som grundlagde Rom. </a:t>
            </a:r>
          </a:p>
          <a:p>
            <a:r>
              <a:rPr lang="da-DK" dirty="0"/>
              <a:t>https://www.khanacademy.org/humanities/ancient-art-civilizations/roman/early-empire/v/augustus-of-primaporta-1st-century-c-e-vatican-museums </a:t>
            </a:r>
          </a:p>
          <a:p>
            <a:endParaRPr lang="da-DK" dirty="0"/>
          </a:p>
        </p:txBody>
      </p:sp>
      <p:sp>
        <p:nvSpPr>
          <p:cNvPr id="4" name="Pladsholder til slidenummer 3"/>
          <p:cNvSpPr>
            <a:spLocks noGrp="1"/>
          </p:cNvSpPr>
          <p:nvPr>
            <p:ph type="sldNum" sz="quarter" idx="5"/>
          </p:nvPr>
        </p:nvSpPr>
        <p:spPr/>
        <p:txBody>
          <a:bodyPr/>
          <a:lstStyle/>
          <a:p>
            <a:fld id="{B88CA1D7-E980-43CE-A1B7-937498E2AAF8}" type="slidenum">
              <a:rPr lang="da-DK" smtClean="0"/>
              <a:t>7</a:t>
            </a:fld>
            <a:endParaRPr lang="da-DK"/>
          </a:p>
        </p:txBody>
      </p:sp>
    </p:spTree>
    <p:extLst>
      <p:ext uri="{BB962C8B-B14F-4D97-AF65-F5344CB8AC3E}">
        <p14:creationId xmlns:p14="http://schemas.microsoft.com/office/powerpoint/2010/main" val="223296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a-DK"/>
              <a:t>Klik for at redigere titeltypografien i masteren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8A87A34-81AB-432B-8DAE-1953F412C126}"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7191" y="2824269"/>
            <a:ext cx="4645152"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412362" y="2821491"/>
            <a:ext cx="4645152"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11/11/2024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11/11/2024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youtu.be/C3cwGCezgS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Sculpture af et hoved">
            <a:extLst>
              <a:ext uri="{FF2B5EF4-FFF2-40B4-BE49-F238E27FC236}">
                <a16:creationId xmlns:a16="http://schemas.microsoft.com/office/drawing/2014/main" id="{6DB4E76C-03A9-F9FB-71E1-4B22BE43D4E7}"/>
              </a:ext>
            </a:extLst>
          </p:cNvPr>
          <p:cNvPicPr>
            <a:picLocks noChangeAspect="1"/>
          </p:cNvPicPr>
          <p:nvPr/>
        </p:nvPicPr>
        <p:blipFill rotWithShape="1">
          <a:blip r:embed="rId2"/>
          <a:srcRect t="15728" r="-1" b="-1"/>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3B4EE8-1476-4BFF-A3DA-BB9598FEE5B6}"/>
              </a:ext>
            </a:extLst>
          </p:cNvPr>
          <p:cNvSpPr>
            <a:spLocks noGrp="1"/>
          </p:cNvSpPr>
          <p:nvPr>
            <p:ph type="ctrTitle"/>
          </p:nvPr>
        </p:nvSpPr>
        <p:spPr>
          <a:xfrm>
            <a:off x="4065511" y="3236470"/>
            <a:ext cx="6832500" cy="1252601"/>
          </a:xfrm>
        </p:spPr>
        <p:txBody>
          <a:bodyPr>
            <a:normAutofit/>
          </a:bodyPr>
          <a:lstStyle/>
          <a:p>
            <a:r>
              <a:rPr lang="da-DK" sz="4100">
                <a:solidFill>
                  <a:srgbClr val="FFFFFE"/>
                </a:solidFill>
              </a:rPr>
              <a:t>Skulptur i hellenistisk –romersk tid</a:t>
            </a:r>
          </a:p>
        </p:txBody>
      </p:sp>
      <p:sp>
        <p:nvSpPr>
          <p:cNvPr id="3" name="Undertitel 2">
            <a:extLst>
              <a:ext uri="{FF2B5EF4-FFF2-40B4-BE49-F238E27FC236}">
                <a16:creationId xmlns:a16="http://schemas.microsoft.com/office/drawing/2014/main" id="{4F7C9D0A-6D3C-4DE0-BCA6-27A26AE3BF68}"/>
              </a:ext>
            </a:extLst>
          </p:cNvPr>
          <p:cNvSpPr>
            <a:spLocks noGrp="1"/>
          </p:cNvSpPr>
          <p:nvPr>
            <p:ph type="subTitle" idx="1"/>
          </p:nvPr>
        </p:nvSpPr>
        <p:spPr>
          <a:xfrm>
            <a:off x="4065511" y="4669144"/>
            <a:ext cx="6832499" cy="716529"/>
          </a:xfrm>
        </p:spPr>
        <p:txBody>
          <a:bodyPr>
            <a:normAutofit/>
          </a:bodyPr>
          <a:lstStyle/>
          <a:p>
            <a:r>
              <a:rPr lang="da-DK" sz="1600" dirty="0">
                <a:solidFill>
                  <a:srgbClr val="FFFFFE"/>
                </a:solidFill>
              </a:rPr>
              <a:t>323 </a:t>
            </a:r>
            <a:r>
              <a:rPr lang="da-DK" sz="1600" dirty="0" err="1">
                <a:solidFill>
                  <a:srgbClr val="FFFFFE"/>
                </a:solidFill>
              </a:rPr>
              <a:t>fvt</a:t>
            </a:r>
            <a:r>
              <a:rPr lang="da-DK" sz="1600" dirty="0">
                <a:solidFill>
                  <a:srgbClr val="FFFFFE"/>
                </a:solidFill>
              </a:rPr>
              <a:t>. -</a:t>
            </a:r>
          </a:p>
        </p:txBody>
      </p:sp>
      <p:cxnSp>
        <p:nvCxnSpPr>
          <p:cNvPr id="11" name="Straight Connector 1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6785A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45E01-AF3D-4540-8CD8-AED47CBBC72D}"/>
              </a:ext>
            </a:extLst>
          </p:cNvPr>
          <p:cNvSpPr>
            <a:spLocks noGrp="1"/>
          </p:cNvSpPr>
          <p:nvPr>
            <p:ph type="title"/>
          </p:nvPr>
        </p:nvSpPr>
        <p:spPr/>
        <p:txBody>
          <a:bodyPr/>
          <a:lstStyle/>
          <a:p>
            <a:r>
              <a:rPr lang="da-DK" dirty="0"/>
              <a:t>Dagens program</a:t>
            </a:r>
          </a:p>
        </p:txBody>
      </p:sp>
      <p:sp>
        <p:nvSpPr>
          <p:cNvPr id="3" name="Pladsholder til indhold 2">
            <a:extLst>
              <a:ext uri="{FF2B5EF4-FFF2-40B4-BE49-F238E27FC236}">
                <a16:creationId xmlns:a16="http://schemas.microsoft.com/office/drawing/2014/main" id="{686509FF-0FC4-415A-B999-FE119659ABCA}"/>
              </a:ext>
            </a:extLst>
          </p:cNvPr>
          <p:cNvSpPr>
            <a:spLocks noGrp="1"/>
          </p:cNvSpPr>
          <p:nvPr>
            <p:ph idx="1"/>
          </p:nvPr>
        </p:nvSpPr>
        <p:spPr/>
        <p:txBody>
          <a:bodyPr/>
          <a:lstStyle/>
          <a:p>
            <a:pPr marL="0" indent="0">
              <a:buNone/>
            </a:pPr>
            <a:r>
              <a:rPr lang="da-DK" dirty="0"/>
              <a:t>Lav en stilistisk analyse af følgende skulpturer og begrund en datering. </a:t>
            </a:r>
          </a:p>
          <a:p>
            <a:pPr marL="0" indent="0">
              <a:buNone/>
            </a:pPr>
            <a:r>
              <a:rPr lang="da-DK" dirty="0"/>
              <a:t>1. Galler, der dræber sig selv og sin hustru (2,11m. ). Romersk kopi af original. Marmor.  (slide 3)</a:t>
            </a:r>
          </a:p>
          <a:p>
            <a:pPr marL="0" indent="0">
              <a:buNone/>
            </a:pPr>
            <a:r>
              <a:rPr lang="da-DK" dirty="0"/>
              <a:t>2. Fuld gammel kone. Romersk kopi af original. (slide 4)</a:t>
            </a:r>
          </a:p>
          <a:p>
            <a:pPr marL="0" indent="0">
              <a:buNone/>
            </a:pPr>
            <a:r>
              <a:rPr lang="da-DK" dirty="0"/>
              <a:t>3. </a:t>
            </a:r>
            <a:r>
              <a:rPr lang="da-DK" dirty="0" err="1"/>
              <a:t>Laókoon</a:t>
            </a:r>
            <a:r>
              <a:rPr lang="da-DK" dirty="0"/>
              <a:t>-gruppen. (1,84 m). Marmor.  (slide 5)</a:t>
            </a:r>
          </a:p>
          <a:p>
            <a:pPr marL="457200" indent="-457200">
              <a:buAutoNum type="arabicPeriod"/>
            </a:pPr>
            <a:endParaRPr lang="da-DK" dirty="0"/>
          </a:p>
        </p:txBody>
      </p:sp>
    </p:spTree>
    <p:extLst>
      <p:ext uri="{BB962C8B-B14F-4D97-AF65-F5344CB8AC3E}">
        <p14:creationId xmlns:p14="http://schemas.microsoft.com/office/powerpoint/2010/main" val="428582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a:extLst>
              <a:ext uri="{FF2B5EF4-FFF2-40B4-BE49-F238E27FC236}">
                <a16:creationId xmlns:a16="http://schemas.microsoft.com/office/drawing/2014/main" id="{E5C5ACEF-7D3E-46A1-901C-25888486CB62}"/>
              </a:ext>
            </a:extLst>
          </p:cNvPr>
          <p:cNvSpPr>
            <a:spLocks noGrp="1"/>
          </p:cNvSpPr>
          <p:nvPr>
            <p:ph type="body" sz="half" idx="4294967295"/>
          </p:nvPr>
        </p:nvSpPr>
        <p:spPr>
          <a:xfrm>
            <a:off x="1524001" y="2708275"/>
            <a:ext cx="1738313" cy="3417888"/>
          </a:xfrm>
        </p:spPr>
        <p:txBody>
          <a:bodyPr/>
          <a:lstStyle/>
          <a:p>
            <a:pPr eaLnBrk="1" hangingPunct="1">
              <a:buFontTx/>
              <a:buNone/>
            </a:pPr>
            <a:endParaRPr lang="en-US" altLang="da-DK" sz="2800" dirty="0">
              <a:latin typeface="SimSun" panose="02010600030101010101" pitchFamily="2" charset="-122"/>
            </a:endParaRPr>
          </a:p>
        </p:txBody>
      </p:sp>
      <p:pic>
        <p:nvPicPr>
          <p:cNvPr id="4" name="Billede 3">
            <a:extLst>
              <a:ext uri="{FF2B5EF4-FFF2-40B4-BE49-F238E27FC236}">
                <a16:creationId xmlns:a16="http://schemas.microsoft.com/office/drawing/2014/main" id="{8F93D347-FDFB-0CFB-E6B7-3A0E9792B625}"/>
              </a:ext>
            </a:extLst>
          </p:cNvPr>
          <p:cNvPicPr>
            <a:picLocks noChangeAspect="1"/>
          </p:cNvPicPr>
          <p:nvPr/>
        </p:nvPicPr>
        <p:blipFill>
          <a:blip r:embed="rId3"/>
          <a:stretch>
            <a:fillRect/>
          </a:stretch>
        </p:blipFill>
        <p:spPr>
          <a:xfrm>
            <a:off x="8616280" y="213569"/>
            <a:ext cx="3395608" cy="2546706"/>
          </a:xfrm>
          <a:prstGeom prst="rect">
            <a:avLst/>
          </a:prstGeom>
        </p:spPr>
      </p:pic>
      <p:pic>
        <p:nvPicPr>
          <p:cNvPr id="5" name="Billede 4">
            <a:extLst>
              <a:ext uri="{FF2B5EF4-FFF2-40B4-BE49-F238E27FC236}">
                <a16:creationId xmlns:a16="http://schemas.microsoft.com/office/drawing/2014/main" id="{06AAF305-C7F8-A509-CC22-AED7E8F98866}"/>
              </a:ext>
            </a:extLst>
          </p:cNvPr>
          <p:cNvPicPr>
            <a:picLocks noChangeAspect="1"/>
          </p:cNvPicPr>
          <p:nvPr/>
        </p:nvPicPr>
        <p:blipFill>
          <a:blip r:embed="rId4"/>
          <a:stretch>
            <a:fillRect/>
          </a:stretch>
        </p:blipFill>
        <p:spPr>
          <a:xfrm>
            <a:off x="4606203" y="94593"/>
            <a:ext cx="3917633" cy="6858000"/>
          </a:xfrm>
          <a:prstGeom prst="rect">
            <a:avLst/>
          </a:prstGeom>
        </p:spPr>
      </p:pic>
      <p:pic>
        <p:nvPicPr>
          <p:cNvPr id="6" name="Billede 5">
            <a:extLst>
              <a:ext uri="{FF2B5EF4-FFF2-40B4-BE49-F238E27FC236}">
                <a16:creationId xmlns:a16="http://schemas.microsoft.com/office/drawing/2014/main" id="{2B954EA8-6A2F-63B8-B47D-D4ABE1F501A2}"/>
              </a:ext>
            </a:extLst>
          </p:cNvPr>
          <p:cNvPicPr>
            <a:picLocks noChangeAspect="1"/>
          </p:cNvPicPr>
          <p:nvPr/>
        </p:nvPicPr>
        <p:blipFill>
          <a:blip r:embed="rId5"/>
          <a:stretch>
            <a:fillRect/>
          </a:stretch>
        </p:blipFill>
        <p:spPr>
          <a:xfrm>
            <a:off x="180112" y="247635"/>
            <a:ext cx="4302796" cy="6362729"/>
          </a:xfrm>
          <a:prstGeom prst="rect">
            <a:avLst/>
          </a:prstGeom>
        </p:spPr>
      </p:pic>
    </p:spTree>
    <p:extLst>
      <p:ext uri="{BB962C8B-B14F-4D97-AF65-F5344CB8AC3E}">
        <p14:creationId xmlns:p14="http://schemas.microsoft.com/office/powerpoint/2010/main" val="163976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lede 3">
            <a:extLst>
              <a:ext uri="{FF2B5EF4-FFF2-40B4-BE49-F238E27FC236}">
                <a16:creationId xmlns:a16="http://schemas.microsoft.com/office/drawing/2014/main" id="{B1DCC3AC-75DD-7148-129D-C94B4D558D6F}"/>
              </a:ext>
            </a:extLst>
          </p:cNvPr>
          <p:cNvPicPr>
            <a:picLocks noChangeAspect="1"/>
          </p:cNvPicPr>
          <p:nvPr/>
        </p:nvPicPr>
        <p:blipFill>
          <a:blip r:embed="rId2">
            <a:extLst>
              <a:ext uri="{28A0092B-C50C-407E-A947-70E740481C1C}">
                <a14:useLocalDpi xmlns:a14="http://schemas.microsoft.com/office/drawing/2010/main" val="0"/>
              </a:ext>
            </a:extLst>
          </a:blip>
          <a:srcRect t="9592"/>
          <a:stretch>
            <a:fillRect/>
          </a:stretch>
        </p:blipFill>
        <p:spPr bwMode="auto">
          <a:xfrm>
            <a:off x="7629882" y="252948"/>
            <a:ext cx="4411430" cy="6592209"/>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37580CA2-2C65-FC01-3635-375E004ECCF1}"/>
              </a:ext>
            </a:extLst>
          </p:cNvPr>
          <p:cNvPicPr>
            <a:picLocks noChangeAspect="1"/>
          </p:cNvPicPr>
          <p:nvPr/>
        </p:nvPicPr>
        <p:blipFill>
          <a:blip r:embed="rId3"/>
          <a:stretch>
            <a:fillRect/>
          </a:stretch>
        </p:blipFill>
        <p:spPr>
          <a:xfrm>
            <a:off x="463194" y="317687"/>
            <a:ext cx="3360215" cy="2990592"/>
          </a:xfrm>
          <a:prstGeom prst="rect">
            <a:avLst/>
          </a:prstGeom>
        </p:spPr>
      </p:pic>
      <p:pic>
        <p:nvPicPr>
          <p:cNvPr id="4" name="Billede 3">
            <a:extLst>
              <a:ext uri="{FF2B5EF4-FFF2-40B4-BE49-F238E27FC236}">
                <a16:creationId xmlns:a16="http://schemas.microsoft.com/office/drawing/2014/main" id="{92B3FA41-1961-38CC-0EA9-73361D2BA0C1}"/>
              </a:ext>
            </a:extLst>
          </p:cNvPr>
          <p:cNvPicPr>
            <a:picLocks noChangeAspect="1"/>
          </p:cNvPicPr>
          <p:nvPr/>
        </p:nvPicPr>
        <p:blipFill>
          <a:blip r:embed="rId4"/>
          <a:stretch>
            <a:fillRect/>
          </a:stretch>
        </p:blipFill>
        <p:spPr>
          <a:xfrm>
            <a:off x="4171432" y="565079"/>
            <a:ext cx="3307762" cy="4667036"/>
          </a:xfrm>
          <a:prstGeom prst="rect">
            <a:avLst/>
          </a:prstGeom>
        </p:spPr>
      </p:pic>
    </p:spTree>
    <p:extLst>
      <p:ext uri="{BB962C8B-B14F-4D97-AF65-F5344CB8AC3E}">
        <p14:creationId xmlns:p14="http://schemas.microsoft.com/office/powerpoint/2010/main" val="16965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6" descr="Laokoongruppen">
            <a:extLst>
              <a:ext uri="{FF2B5EF4-FFF2-40B4-BE49-F238E27FC236}">
                <a16:creationId xmlns:a16="http://schemas.microsoft.com/office/drawing/2014/main" id="{6AAA89CD-A5B3-4196-9E05-9D7BE923653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34620" y="288925"/>
            <a:ext cx="5562600" cy="6569075"/>
          </a:xfrm>
          <a:noFill/>
        </p:spPr>
      </p:pic>
      <p:pic>
        <p:nvPicPr>
          <p:cNvPr id="55300" name="Picture 7" descr="Detalje Laokoon">
            <a:extLst>
              <a:ext uri="{FF2B5EF4-FFF2-40B4-BE49-F238E27FC236}">
                <a16:creationId xmlns:a16="http://schemas.microsoft.com/office/drawing/2014/main" id="{87E8F499-B24F-4FE7-906A-938E7B8D3650}"/>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629402" y="805827"/>
            <a:ext cx="2606675" cy="4371975"/>
          </a:xfrm>
          <a:noFill/>
        </p:spPr>
      </p:pic>
      <p:sp>
        <p:nvSpPr>
          <p:cNvPr id="55301" name="Rektangel 4">
            <a:extLst>
              <a:ext uri="{FF2B5EF4-FFF2-40B4-BE49-F238E27FC236}">
                <a16:creationId xmlns:a16="http://schemas.microsoft.com/office/drawing/2014/main" id="{F32CD95F-8826-470B-BC38-B386C79DC8F1}"/>
              </a:ext>
            </a:extLst>
          </p:cNvPr>
          <p:cNvSpPr>
            <a:spLocks noChangeArrowheads="1"/>
          </p:cNvSpPr>
          <p:nvPr/>
        </p:nvSpPr>
        <p:spPr bwMode="auto">
          <a:xfrm>
            <a:off x="10100441" y="2070538"/>
            <a:ext cx="1540644"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endParaRPr lang="da-DK" altLang="da-DK" sz="1800" dirty="0"/>
          </a:p>
          <a:p>
            <a:pPr eaLnBrk="1" hangingPunct="1">
              <a:lnSpc>
                <a:spcPct val="90000"/>
              </a:lnSpc>
              <a:spcBef>
                <a:spcPct val="0"/>
              </a:spcBef>
              <a:buFontTx/>
              <a:buNone/>
            </a:pPr>
            <a:r>
              <a:rPr lang="da-DK" altLang="da-DK" sz="1800" dirty="0"/>
              <a:t>Mytologisk scene fra Vergil: </a:t>
            </a:r>
            <a:r>
              <a:rPr lang="da-DK" altLang="da-DK" sz="1800" i="1" dirty="0" err="1"/>
              <a:t>Aneiden</a:t>
            </a:r>
            <a:r>
              <a:rPr lang="da-DK" altLang="da-DK" sz="1800" i="1" dirty="0"/>
              <a:t>.</a:t>
            </a:r>
          </a:p>
          <a:p>
            <a:pPr eaLnBrk="1" hangingPunct="1">
              <a:lnSpc>
                <a:spcPct val="90000"/>
              </a:lnSpc>
              <a:spcBef>
                <a:spcPct val="0"/>
              </a:spcBef>
              <a:buFontTx/>
              <a:buNone/>
            </a:pPr>
            <a:endParaRPr lang="da-DK" altLang="da-DK" sz="1800" i="1" dirty="0"/>
          </a:p>
          <a:p>
            <a:pPr eaLnBrk="1" hangingPunct="1">
              <a:lnSpc>
                <a:spcPct val="90000"/>
              </a:lnSpc>
              <a:spcBef>
                <a:spcPct val="0"/>
              </a:spcBef>
              <a:buFontTx/>
              <a:buNone/>
            </a:pPr>
            <a:r>
              <a:rPr lang="da-DK" altLang="da-DK" sz="1800" dirty="0">
                <a:hlinkClick r:id="rId4"/>
              </a:rPr>
              <a:t>https://youtu.be/C3cwGCezgSQ</a:t>
            </a:r>
            <a:r>
              <a:rPr lang="da-DK" altLang="da-DK" sz="1800" dirty="0"/>
              <a:t> </a:t>
            </a:r>
          </a:p>
        </p:txBody>
      </p:sp>
    </p:spTree>
    <p:extLst>
      <p:ext uri="{BB962C8B-B14F-4D97-AF65-F5344CB8AC3E}">
        <p14:creationId xmlns:p14="http://schemas.microsoft.com/office/powerpoint/2010/main" val="10346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67D8ACB5-9A49-937A-A78B-832D8C9846FB}"/>
              </a:ext>
            </a:extLst>
          </p:cNvPr>
          <p:cNvPicPr>
            <a:picLocks noChangeAspect="1"/>
          </p:cNvPicPr>
          <p:nvPr/>
        </p:nvPicPr>
        <p:blipFill rotWithShape="1">
          <a:blip r:embed="rId3"/>
          <a:srcRect t="2810" r="-2" b="21182"/>
          <a:stretch/>
        </p:blipFill>
        <p:spPr>
          <a:xfrm>
            <a:off x="643467" y="643467"/>
            <a:ext cx="5130799" cy="5571066"/>
          </a:xfrm>
          <a:prstGeom prst="rect">
            <a:avLst/>
          </a:prstGeom>
        </p:spPr>
      </p:pic>
      <p:sp>
        <p:nvSpPr>
          <p:cNvPr id="9" name="Rectangle 13">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28348933-D328-45D2-692C-0C30B71EF3A6}"/>
              </a:ext>
            </a:extLst>
          </p:cNvPr>
          <p:cNvPicPr>
            <a:picLocks noChangeAspect="1"/>
          </p:cNvPicPr>
          <p:nvPr/>
        </p:nvPicPr>
        <p:blipFill rotWithShape="1">
          <a:blip r:embed="rId4"/>
          <a:srcRect t="2401" b="28650"/>
          <a:stretch/>
        </p:blipFill>
        <p:spPr>
          <a:xfrm>
            <a:off x="6423321" y="643467"/>
            <a:ext cx="5130799" cy="5571066"/>
          </a:xfrm>
          <a:prstGeom prst="rect">
            <a:avLst/>
          </a:prstGeom>
        </p:spPr>
      </p:pic>
    </p:spTree>
    <p:extLst>
      <p:ext uri="{BB962C8B-B14F-4D97-AF65-F5344CB8AC3E}">
        <p14:creationId xmlns:p14="http://schemas.microsoft.com/office/powerpoint/2010/main" val="42011998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E3EB4168-B5A6-4948-8EDB-91B3BA85DB57}"/>
              </a:ext>
            </a:extLst>
          </p:cNvPr>
          <p:cNvPicPr>
            <a:picLocks noChangeAspect="1"/>
          </p:cNvPicPr>
          <p:nvPr/>
        </p:nvPicPr>
        <p:blipFill>
          <a:blip r:embed="rId3"/>
          <a:stretch>
            <a:fillRect/>
          </a:stretch>
        </p:blipFill>
        <p:spPr>
          <a:xfrm>
            <a:off x="745758" y="651630"/>
            <a:ext cx="3837672" cy="5814656"/>
          </a:xfrm>
          <a:prstGeom prst="rect">
            <a:avLst/>
          </a:prstGeom>
        </p:spPr>
      </p:pic>
      <p:pic>
        <p:nvPicPr>
          <p:cNvPr id="2" name="Billede 1">
            <a:extLst>
              <a:ext uri="{FF2B5EF4-FFF2-40B4-BE49-F238E27FC236}">
                <a16:creationId xmlns:a16="http://schemas.microsoft.com/office/drawing/2014/main" id="{D0C72C67-5DC6-400B-B71B-B98D0C40F72E}"/>
              </a:ext>
            </a:extLst>
          </p:cNvPr>
          <p:cNvPicPr>
            <a:picLocks noChangeAspect="1"/>
          </p:cNvPicPr>
          <p:nvPr/>
        </p:nvPicPr>
        <p:blipFill>
          <a:blip r:embed="rId4"/>
          <a:stretch>
            <a:fillRect/>
          </a:stretch>
        </p:blipFill>
        <p:spPr>
          <a:xfrm>
            <a:off x="4514072" y="891540"/>
            <a:ext cx="6932170" cy="4743585"/>
          </a:xfrm>
          <a:prstGeom prst="rect">
            <a:avLst/>
          </a:prstGeom>
        </p:spPr>
      </p:pic>
    </p:spTree>
    <p:extLst>
      <p:ext uri="{BB962C8B-B14F-4D97-AF65-F5344CB8AC3E}">
        <p14:creationId xmlns:p14="http://schemas.microsoft.com/office/powerpoint/2010/main" val="1975598413"/>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TM10001114[[fn=Galleri]]</Template>
  <TotalTime>49</TotalTime>
  <Words>461</Words>
  <Application>Microsoft Office PowerPoint</Application>
  <PresentationFormat>Widescreen</PresentationFormat>
  <Paragraphs>28</Paragraphs>
  <Slides>7</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SimSun</vt:lpstr>
      <vt:lpstr>Arial</vt:lpstr>
      <vt:lpstr>Calibri</vt:lpstr>
      <vt:lpstr>Gill Sans MT</vt:lpstr>
      <vt:lpstr>Galleri</vt:lpstr>
      <vt:lpstr>Skulptur i hellenistisk –romersk tid</vt:lpstr>
      <vt:lpstr>Dagens program</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Skulptur i hellenistisk tid</dc:title>
  <dc:creator>Anne Sofie Rechnagel Szulevicz</dc:creator>
  <cp:lastModifiedBy>Anne Sofie Rechnagel Szulevicz</cp:lastModifiedBy>
  <cp:revision>1</cp:revision>
  <dcterms:created xsi:type="dcterms:W3CDTF">2020-12-09T10:59:30Z</dcterms:created>
  <dcterms:modified xsi:type="dcterms:W3CDTF">2024-11-11T08:43:24Z</dcterms:modified>
</cp:coreProperties>
</file>