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2" r:id="rId5"/>
    <p:sldId id="258" r:id="rId6"/>
    <p:sldId id="260" r:id="rId7"/>
    <p:sldId id="263" r:id="rId8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ok Shukla" userId="337b65ae-161a-403a-9446-0e0ebd6d42d0" providerId="ADAL" clId="{E4B05F61-3C36-4FAF-ADD8-10BA18D2E594}"/>
    <pc:docChg chg="delSld">
      <pc:chgData name="Alok Shukla" userId="337b65ae-161a-403a-9446-0e0ebd6d42d0" providerId="ADAL" clId="{E4B05F61-3C36-4FAF-ADD8-10BA18D2E594}" dt="2025-11-18T06:35:08.453" v="0" actId="47"/>
      <pc:docMkLst>
        <pc:docMk/>
      </pc:docMkLst>
      <pc:sldChg chg="del">
        <pc:chgData name="Alok Shukla" userId="337b65ae-161a-403a-9446-0e0ebd6d42d0" providerId="ADAL" clId="{E4B05F61-3C36-4FAF-ADD8-10BA18D2E594}" dt="2025-11-18T06:35:08.453" v="0" actId="47"/>
        <pc:sldMkLst>
          <pc:docMk/>
          <pc:sldMk cId="0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0E48-3EA9-4C9B-A55D-44D39AD4E0AE}" type="datetimeFigureOut">
              <a:rPr lang="da-DK" smtClean="0"/>
              <a:t>18-11-2025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8BBF9-B83D-4219-88D0-9699345815C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0E48-3EA9-4C9B-A55D-44D39AD4E0AE}" type="datetimeFigureOut">
              <a:rPr lang="da-DK" smtClean="0"/>
              <a:t>18-11-2025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8BBF9-B83D-4219-88D0-9699345815C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0E48-3EA9-4C9B-A55D-44D39AD4E0AE}" type="datetimeFigureOut">
              <a:rPr lang="da-DK" smtClean="0"/>
              <a:t>18-11-2025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8BBF9-B83D-4219-88D0-9699345815C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0E48-3EA9-4C9B-A55D-44D39AD4E0AE}" type="datetimeFigureOut">
              <a:rPr lang="da-DK" smtClean="0"/>
              <a:t>18-11-2025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8BBF9-B83D-4219-88D0-9699345815C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0E48-3EA9-4C9B-A55D-44D39AD4E0AE}" type="datetimeFigureOut">
              <a:rPr lang="da-DK" smtClean="0"/>
              <a:t>18-11-2025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8BBF9-B83D-4219-88D0-9699345815C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0E48-3EA9-4C9B-A55D-44D39AD4E0AE}" type="datetimeFigureOut">
              <a:rPr lang="da-DK" smtClean="0"/>
              <a:t>18-11-2025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8BBF9-B83D-4219-88D0-9699345815C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0E48-3EA9-4C9B-A55D-44D39AD4E0AE}" type="datetimeFigureOut">
              <a:rPr lang="da-DK" smtClean="0"/>
              <a:t>18-11-2025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8BBF9-B83D-4219-88D0-9699345815C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0E48-3EA9-4C9B-A55D-44D39AD4E0AE}" type="datetimeFigureOut">
              <a:rPr lang="da-DK" smtClean="0"/>
              <a:t>18-11-2025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8BBF9-B83D-4219-88D0-9699345815C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0E48-3EA9-4C9B-A55D-44D39AD4E0AE}" type="datetimeFigureOut">
              <a:rPr lang="da-DK" smtClean="0"/>
              <a:t>18-11-2025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8BBF9-B83D-4219-88D0-9699345815C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0E48-3EA9-4C9B-A55D-44D39AD4E0AE}" type="datetimeFigureOut">
              <a:rPr lang="da-DK" smtClean="0"/>
              <a:t>18-11-2025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8BBF9-B83D-4219-88D0-9699345815C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0E48-3EA9-4C9B-A55D-44D39AD4E0AE}" type="datetimeFigureOut">
              <a:rPr lang="da-DK" smtClean="0"/>
              <a:t>18-11-2025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8BBF9-B83D-4219-88D0-9699345815C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90E48-3EA9-4C9B-A55D-44D39AD4E0AE}" type="datetimeFigureOut">
              <a:rPr lang="da-DK" smtClean="0"/>
              <a:t>18-11-2025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8BBF9-B83D-4219-88D0-9699345815C5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BMI i den danske befolkning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0" y="3284984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da-DK" dirty="0"/>
              <a:t>BMI=Vægt/Højde</a:t>
            </a:r>
            <a:r>
              <a:rPr lang="da-DK" baseline="30000" dirty="0"/>
              <a:t>2</a:t>
            </a:r>
          </a:p>
          <a:p>
            <a:endParaRPr lang="da-DK" baseline="30000" dirty="0"/>
          </a:p>
          <a:p>
            <a:r>
              <a:rPr lang="da-DK" baseline="30000" dirty="0"/>
              <a:t>Vægt i kg</a:t>
            </a:r>
          </a:p>
          <a:p>
            <a:r>
              <a:rPr lang="da-DK" baseline="30000" dirty="0"/>
              <a:t>Højde i m</a:t>
            </a:r>
            <a:endParaRPr lang="da-DK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2010" y="5057800"/>
            <a:ext cx="4061990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boks 4"/>
          <p:cNvSpPr txBox="1"/>
          <p:nvPr/>
        </p:nvSpPr>
        <p:spPr>
          <a:xfrm>
            <a:off x="251520" y="5877272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Data fra; ”Den Nationale Sundhedsprofil 2010”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Udvikling i % moderat og svært overvægtige i Danmark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403" y="1700808"/>
            <a:ext cx="7292010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23169062-1AA7-4BC2-A6CC-69A45D312C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692540"/>
              </p:ext>
            </p:extLst>
          </p:nvPr>
        </p:nvGraphicFramePr>
        <p:xfrm>
          <a:off x="1331639" y="5326950"/>
          <a:ext cx="696077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0387">
                  <a:extLst>
                    <a:ext uri="{9D8B030D-6E8A-4147-A177-3AD203B41FA5}">
                      <a16:colId xmlns:a16="http://schemas.microsoft.com/office/drawing/2014/main" val="3746632794"/>
                    </a:ext>
                  </a:extLst>
                </a:gridCol>
                <a:gridCol w="3480387">
                  <a:extLst>
                    <a:ext uri="{9D8B030D-6E8A-4147-A177-3AD203B41FA5}">
                      <a16:colId xmlns:a16="http://schemas.microsoft.com/office/drawing/2014/main" val="20981189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dirty="0"/>
                        <a:t>                                          51,0 %  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099662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BMI i den danske befolkning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038" y="1548442"/>
            <a:ext cx="8638845" cy="4256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4CC519-DFE1-49A3-A3E3-F3398EF75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BMI i den danske befolkning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75E9E5A-374E-49F2-957D-284A20BF82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012" t="30400" r="24013" b="20601"/>
          <a:stretch/>
        </p:blipFill>
        <p:spPr>
          <a:xfrm>
            <a:off x="179512" y="1351678"/>
            <a:ext cx="8964488" cy="4753896"/>
          </a:xfrm>
          <a:prstGeom prst="rect">
            <a:avLst/>
          </a:prstGeo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4C115A7D-9D1D-4A4A-B1C4-4BC6DA583F47}"/>
              </a:ext>
            </a:extLst>
          </p:cNvPr>
          <p:cNvSpPr/>
          <p:nvPr/>
        </p:nvSpPr>
        <p:spPr>
          <a:xfrm>
            <a:off x="323528" y="5949280"/>
            <a:ext cx="83632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Den nationale sundhedsprofil 2017</a:t>
            </a:r>
          </a:p>
        </p:txBody>
      </p:sp>
    </p:spTree>
    <p:extLst>
      <p:ext uri="{BB962C8B-B14F-4D97-AF65-F5344CB8AC3E}">
        <p14:creationId xmlns:p14="http://schemas.microsoft.com/office/powerpoint/2010/main" val="487210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Svært overvægtige i %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328" y="1523999"/>
            <a:ext cx="7902696" cy="5330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Samfundet og overvægt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052736"/>
            <a:ext cx="4372712" cy="2068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052736"/>
            <a:ext cx="4209628" cy="210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3" y="3429000"/>
            <a:ext cx="4248472" cy="1257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7517" y="3429000"/>
            <a:ext cx="4356484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11760" y="4725144"/>
            <a:ext cx="4528503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B975FFA2-A9F4-4C09-8104-FC2CACE3A350}"/>
              </a:ext>
            </a:extLst>
          </p:cNvPr>
          <p:cNvSpPr/>
          <p:nvPr/>
        </p:nvSpPr>
        <p:spPr>
          <a:xfrm>
            <a:off x="4552224" y="6237312"/>
            <a:ext cx="444542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Fra ”Den nationale sundhedsprofil 2010”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966EF4-5CCF-4FB7-82BC-5CBD7D956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Samfundet og overvægt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CF439272-5A90-40C4-82E7-401D0B2A3D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012" t="30400" r="24013" b="47378"/>
          <a:stretch/>
        </p:blipFill>
        <p:spPr>
          <a:xfrm>
            <a:off x="35496" y="1935979"/>
            <a:ext cx="9201947" cy="2213101"/>
          </a:xfrm>
          <a:prstGeom prst="rect">
            <a:avLst/>
          </a:prstGeo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64C82AEB-E2C5-40CE-86BF-664D2BCD64E8}"/>
              </a:ext>
            </a:extLst>
          </p:cNvPr>
          <p:cNvSpPr/>
          <p:nvPr/>
        </p:nvSpPr>
        <p:spPr>
          <a:xfrm>
            <a:off x="323528" y="4365104"/>
            <a:ext cx="8496944" cy="3023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Den nationale sundhedsprofil 2017</a:t>
            </a:r>
          </a:p>
        </p:txBody>
      </p:sp>
    </p:spTree>
    <p:extLst>
      <p:ext uri="{BB962C8B-B14F-4D97-AF65-F5344CB8AC3E}">
        <p14:creationId xmlns:p14="http://schemas.microsoft.com/office/powerpoint/2010/main" val="896911986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73</Words>
  <Application>Microsoft Office PowerPoint</Application>
  <PresentationFormat>Skærmshow (4:3)</PresentationFormat>
  <Paragraphs>17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0" baseType="lpstr">
      <vt:lpstr>Arial</vt:lpstr>
      <vt:lpstr>Calibri</vt:lpstr>
      <vt:lpstr>Kontortema</vt:lpstr>
      <vt:lpstr>BMI i den danske befolkning</vt:lpstr>
      <vt:lpstr>Udvikling i % moderat og svært overvægtige i Danmark</vt:lpstr>
      <vt:lpstr>BMI i den danske befolkning</vt:lpstr>
      <vt:lpstr>BMI i den danske befolkning</vt:lpstr>
      <vt:lpstr>Svært overvægtige i %</vt:lpstr>
      <vt:lpstr>Samfundet og overvægt</vt:lpstr>
      <vt:lpstr>Samfundet og overvægt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BMI i den danske befolkning</dc:title>
  <dc:creator>Alok</dc:creator>
  <cp:lastModifiedBy>Alok Shukla</cp:lastModifiedBy>
  <cp:revision>3</cp:revision>
  <dcterms:created xsi:type="dcterms:W3CDTF">2014-10-02T17:16:58Z</dcterms:created>
  <dcterms:modified xsi:type="dcterms:W3CDTF">2025-11-18T06:35:10Z</dcterms:modified>
</cp:coreProperties>
</file>