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nie Fischer" userId="b64dd3d1-6ab6-4e62-94d5-97433b7b14a7" providerId="ADAL" clId="{99906494-CB2E-47FD-84B1-CD5F727AFE5A}"/>
    <pc:docChg chg="modSld">
      <pc:chgData name="Kennie Fischer" userId="b64dd3d1-6ab6-4e62-94d5-97433b7b14a7" providerId="ADAL" clId="{99906494-CB2E-47FD-84B1-CD5F727AFE5A}" dt="2025-11-19T18:39:53.751" v="50" actId="20577"/>
      <pc:docMkLst>
        <pc:docMk/>
      </pc:docMkLst>
      <pc:sldChg chg="modSp mod">
        <pc:chgData name="Kennie Fischer" userId="b64dd3d1-6ab6-4e62-94d5-97433b7b14a7" providerId="ADAL" clId="{99906494-CB2E-47FD-84B1-CD5F727AFE5A}" dt="2025-11-19T18:39:53.751" v="50" actId="20577"/>
        <pc:sldMkLst>
          <pc:docMk/>
          <pc:sldMk cId="2088395655" sldId="257"/>
        </pc:sldMkLst>
        <pc:spChg chg="mod">
          <ac:chgData name="Kennie Fischer" userId="b64dd3d1-6ab6-4e62-94d5-97433b7b14a7" providerId="ADAL" clId="{99906494-CB2E-47FD-84B1-CD5F727AFE5A}" dt="2025-11-19T18:39:53.751" v="50" actId="20577"/>
          <ac:spMkLst>
            <pc:docMk/>
            <pc:sldMk cId="2088395655" sldId="257"/>
            <ac:spMk id="4" creationId="{42AFAD3F-F30B-A60C-6506-6A13420DAC9A}"/>
          </ac:spMkLst>
        </pc:spChg>
        <pc:spChg chg="mod">
          <ac:chgData name="Kennie Fischer" userId="b64dd3d1-6ab6-4e62-94d5-97433b7b14a7" providerId="ADAL" clId="{99906494-CB2E-47FD-84B1-CD5F727AFE5A}" dt="2025-11-19T18:39:37.402" v="46" actId="14100"/>
          <ac:spMkLst>
            <pc:docMk/>
            <pc:sldMk cId="2088395655" sldId="257"/>
            <ac:spMk id="5" creationId="{5B216B21-C174-EB6D-708A-FB812638398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5795D9-BE97-642D-C109-C8A6897BD0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E374E3E-3FC9-A889-E3F7-46BE802042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32FEA15-A0EA-B24A-73DD-F74021ED0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EFCE-CCB0-4880-80D3-09074250C4E0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48ABC1F-1561-85DE-D3F3-4E8E2B1D8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B7F1F07-DA15-49C6-7C5C-2436AECEA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2A59-B676-4B69-A4D9-2C166A2F50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187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ED4F45-A67A-3256-9D43-3D7098334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7AFBBDD-0352-FCEC-02E0-0EC90F0C18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A942166-86E0-CACA-FFCE-42A44FAAA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EFCE-CCB0-4880-80D3-09074250C4E0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7E8877A-6AD1-2A9D-4923-E12C952A9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E4C36C9-873C-338B-2C76-6AFCBB5D6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2A59-B676-4B69-A4D9-2C166A2F50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9688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830CD5D2-77D9-C184-0105-E8EB3A9CE1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518646C-C1BB-018B-7FCB-0687F1299B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0AE6B6B-3320-9E5B-6010-8A74DF22A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EFCE-CCB0-4880-80D3-09074250C4E0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56146F8-020D-BB0F-9A9F-4C2B92606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1D23925-E809-DB5D-60AD-7105F437A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2A59-B676-4B69-A4D9-2C166A2F50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42153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60C34F-DBDD-B3D5-FE6A-F04DA3310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0CDDF16-5E55-6C09-5FB1-90194FE43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0DD84BE-5B1D-2BCA-5D5E-14B97843E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EFCE-CCB0-4880-80D3-09074250C4E0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055E77A-F677-508F-A196-32A9F84D8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5094FC7-ECB8-6569-111D-3407C8A0E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2A59-B676-4B69-A4D9-2C166A2F50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1048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AE6F05-3D79-52D6-F646-FD0A397BB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3C40206-3D2D-32DE-7259-F18CF2EBF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6D6A593-A3EA-CCA6-BAAB-94A72C8B7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EFCE-CCB0-4880-80D3-09074250C4E0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7CCF755-7A91-3BDB-B2F5-2D54EBFC3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5E73BBA-A846-831D-B6DF-8C34665E2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2A59-B676-4B69-A4D9-2C166A2F50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008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AF58E3-F68E-45E9-4F40-997D57468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D1AFFB5-B87A-9F9A-618A-528358E386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EA26234-6976-380C-76EE-C114AFF119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5471288-0499-1A78-6EAB-EAC9B6EE1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EFCE-CCB0-4880-80D3-09074250C4E0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CC41B26-B0E4-E755-58C2-09F998BBE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459F0DA-620E-3C02-0936-D76BDC69E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2A59-B676-4B69-A4D9-2C166A2F50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0752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AA6210-4D04-8686-F019-D3AC376FC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3076D63-3724-D4FF-8CAB-DEF901433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EB9FD49-8EA3-8774-A869-466D1C53F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424E385C-B644-1F1E-3D47-575FF9B34B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AA356C17-4FFA-2867-3DB6-20502E3A25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B58F568-A0CD-92E2-DFA6-7615F91F8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EFCE-CCB0-4880-80D3-09074250C4E0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F3081C73-0E75-441A-448A-7221BB2AA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7E2458C7-2FF4-D476-E7D4-0D95EEAF1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2A59-B676-4B69-A4D9-2C166A2F50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2155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A0A1DC-9B20-C068-3415-4D7F9A5B3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84F21970-E5A6-5534-5049-2AE8BC205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EFCE-CCB0-4880-80D3-09074250C4E0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5A573F6-A45D-A6C1-D870-DEAB0AE2B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6BEB6CB-B123-E3C2-F5C9-13D09BB07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2A59-B676-4B69-A4D9-2C166A2F50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204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CD8A7086-D440-7115-F7C7-7357727D9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EFCE-CCB0-4880-80D3-09074250C4E0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B4FB325-C44C-399F-32C3-786DC6362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5C7E8F0-4316-97C8-68CC-33D4DC111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2A59-B676-4B69-A4D9-2C166A2F50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4593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870C71-667F-FA69-0F8F-7899F45E5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918FF0A-0188-4005-896B-B1C75368C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BB2F1E0-82F0-AC31-B5E4-D13720BB73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9565748-AA86-F521-F5B5-680A8BE76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EFCE-CCB0-4880-80D3-09074250C4E0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556248D-F412-3BBE-8696-54DE2F445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4A0B30A-2D03-813E-ABE8-C7FB6843F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2A59-B676-4B69-A4D9-2C166A2F50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6711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C3A579-D786-20AB-84D6-B84991FFB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777856-6E4F-ED27-A6C8-8121624AC0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1757B54-E888-D076-3F6A-8BC6F9F86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E980059-8585-69EA-9399-59D04653D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EFCE-CCB0-4880-80D3-09074250C4E0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4A1FA06-E2D7-5426-6510-89A8CEF28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74B5B79-C742-DEF6-2356-A88B58400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2A59-B676-4B69-A4D9-2C166A2F50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6695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B141D77-F63B-8B1B-09E6-8B274940A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42239C9-34DC-F075-1AFE-07D82C784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144C99C-14AB-7C38-1BD3-3360C2372D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2CEFCE-CCB0-4880-80D3-09074250C4E0}" type="datetimeFigureOut">
              <a:rPr lang="da-DK" smtClean="0"/>
              <a:t>19-11-2025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CA7A91D-9229-701C-BC9B-FB8C99D68D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28558D2-7173-D042-6BAC-D4528370AF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742A59-B676-4B69-A4D9-2C166A2F50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2754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F8BD8E-ED88-A22E-901A-45DA55E6F5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Afstemning af Redoxreaktioner</a:t>
            </a:r>
          </a:p>
        </p:txBody>
      </p:sp>
    </p:spTree>
    <p:extLst>
      <p:ext uri="{BB962C8B-B14F-4D97-AF65-F5344CB8AC3E}">
        <p14:creationId xmlns:p14="http://schemas.microsoft.com/office/powerpoint/2010/main" val="2206387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B216B21-C174-EB6D-708A-FB8126383988}"/>
              </a:ext>
            </a:extLst>
          </p:cNvPr>
          <p:cNvSpPr/>
          <p:nvPr/>
        </p:nvSpPr>
        <p:spPr>
          <a:xfrm>
            <a:off x="7226711" y="1533834"/>
            <a:ext cx="4847302" cy="2796356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9827BEC-1D0A-9AEB-09A7-599290D0C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94968"/>
            <a:ext cx="6420465" cy="6410631"/>
          </a:xfrm>
        </p:spPr>
        <p:txBody>
          <a:bodyPr>
            <a:normAutofit fontScale="8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da-DK" dirty="0"/>
              <a:t>Opskriv reaktionsskemaets grundelementer; grundelementerne er de formler, som indeholder atomer, der skifter oxidationstal</a:t>
            </a:r>
          </a:p>
          <a:p>
            <a:pPr marL="514350" lvl="0" indent="-514350">
              <a:buFont typeface="+mj-lt"/>
              <a:buAutoNum type="arabicPeriod"/>
            </a:pPr>
            <a:r>
              <a:rPr lang="da-DK" dirty="0"/>
              <a:t>Find oxidationstallene for disse atomer.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da-DK" dirty="0"/>
              <a:t>Find ændringen i oxidationstallene for disse atomer.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da-DK" dirty="0"/>
              <a:t>Sæt koefficienter foran formlerne, så samlet stigning i oxidationstal bliver lig med samlet fald.</a:t>
            </a:r>
          </a:p>
          <a:p>
            <a:pPr marL="514350" lvl="0" indent="-514350">
              <a:buFont typeface="+mj-lt"/>
              <a:buAutoNum type="arabicPeriod"/>
            </a:pPr>
            <a:r>
              <a:rPr lang="da-DK" dirty="0"/>
              <a:t>Kontrollér, at alle atomer undtagen H og O er afstemt.</a:t>
            </a:r>
          </a:p>
          <a:p>
            <a:pPr marL="514350" lvl="0" indent="-514350">
              <a:buFont typeface="+mj-lt"/>
              <a:buAutoNum type="arabicPeriod"/>
            </a:pPr>
            <a:r>
              <a:rPr lang="da-DK" dirty="0"/>
              <a:t>Optæl ladningerne på venstre side og på højre side af reaktionspilen.</a:t>
            </a:r>
          </a:p>
          <a:p>
            <a:pPr marL="514350" lvl="0" indent="-514350">
              <a:buFont typeface="+mj-lt"/>
              <a:buAutoNum type="arabicPeriod"/>
            </a:pPr>
            <a:r>
              <a:rPr lang="da-DK" dirty="0"/>
              <a:t>Afstem ladningerne ved at tilføje H</a:t>
            </a:r>
            <a:r>
              <a:rPr lang="da-DK" baseline="30000" dirty="0"/>
              <a:t>+</a:t>
            </a:r>
            <a:r>
              <a:rPr lang="da-DK" dirty="0"/>
              <a:t> (hvis opløsningen er sur) eller OH</a:t>
            </a:r>
            <a:r>
              <a:rPr lang="da-DK" baseline="30000" dirty="0"/>
              <a:t>-</a:t>
            </a:r>
            <a:r>
              <a:rPr lang="da-DK" dirty="0"/>
              <a:t> hvis opløsningen er basisk. Hvis opløsningen er neutral, afstemmes ladningen med H</a:t>
            </a:r>
            <a:r>
              <a:rPr lang="da-DK" baseline="30000" dirty="0"/>
              <a:t>+</a:t>
            </a:r>
            <a:r>
              <a:rPr lang="da-DK" dirty="0"/>
              <a:t> eller OH</a:t>
            </a:r>
            <a:r>
              <a:rPr lang="da-DK" baseline="30000" dirty="0"/>
              <a:t>-</a:t>
            </a:r>
            <a:r>
              <a:rPr lang="da-DK" dirty="0"/>
              <a:t> på højre side.</a:t>
            </a:r>
          </a:p>
          <a:p>
            <a:pPr marL="514350" lvl="0" indent="-514350">
              <a:buFont typeface="+mj-lt"/>
              <a:buAutoNum type="arabicPeriod"/>
            </a:pPr>
            <a:r>
              <a:rPr lang="da-DK" dirty="0"/>
              <a:t>Afstem H ved at tilføje H</a:t>
            </a:r>
            <a:r>
              <a:rPr lang="da-DK" baseline="-25000" dirty="0"/>
              <a:t>2</a:t>
            </a:r>
            <a:r>
              <a:rPr lang="da-DK" dirty="0"/>
              <a:t>O og kontrollér til sidst at O er afstemt</a:t>
            </a:r>
          </a:p>
          <a:p>
            <a:endParaRPr lang="da-DK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42AFAD3F-F30B-A60C-6506-6A13420DAC9A}"/>
              </a:ext>
            </a:extLst>
          </p:cNvPr>
          <p:cNvSpPr txBox="1"/>
          <p:nvPr/>
        </p:nvSpPr>
        <p:spPr>
          <a:xfrm>
            <a:off x="7374193" y="1533834"/>
            <a:ext cx="545690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000" dirty="0"/>
              <a:t>Hold styr på: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3000" dirty="0"/>
              <a:t>Oxidationstal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3000" dirty="0"/>
              <a:t>Elektronregnskab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3000" dirty="0"/>
              <a:t>(Atomer undtaget H og O)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3000" dirty="0"/>
              <a:t>Ladning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a-DK" sz="3000" dirty="0"/>
              <a:t>H og O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288E9659-6B2A-A41D-88B6-BC524A5CD0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8012" y="4562474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8395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140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Office-tema</vt:lpstr>
      <vt:lpstr>Afstemning af Redoxreaktioner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Kennie Fischer</dc:creator>
  <cp:lastModifiedBy>Kennie Fischer</cp:lastModifiedBy>
  <cp:revision>1</cp:revision>
  <dcterms:created xsi:type="dcterms:W3CDTF">2025-10-29T22:52:44Z</dcterms:created>
  <dcterms:modified xsi:type="dcterms:W3CDTF">2025-11-19T18:40:03Z</dcterms:modified>
</cp:coreProperties>
</file>