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E5D161-8782-43EB-8B13-CC49CB0F7FA8}" v="5" dt="2023-11-16T06:56:48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m3oIX6jjn4" TargetMode="External"/><Relationship Id="rId2" Type="http://schemas.openxmlformats.org/officeDocument/2006/relationships/hyperlink" Target="https://www.youtube.com/watch?v=s06XzaKqEL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Fordøjelsen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486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The Digestive System: </a:t>
            </a:r>
            <a:r>
              <a:rPr lang="en-US" dirty="0" err="1">
                <a:hlinkClick r:id="rId2"/>
              </a:rPr>
              <a:t>CrashCourse</a:t>
            </a:r>
            <a:r>
              <a:rPr lang="en-US" dirty="0">
                <a:hlinkClick r:id="rId2"/>
              </a:rPr>
              <a:t> Biology #28 </a:t>
            </a:r>
            <a:r>
              <a:rPr lang="en-US" dirty="0">
                <a:hlinkClick r:id="rId3"/>
              </a:rPr>
              <a:t>–</a:t>
            </a:r>
            <a:r>
              <a:rPr lang="en-US" dirty="0">
                <a:hlinkClick r:id="rId2"/>
              </a:rPr>
              <a:t> YouTube</a:t>
            </a:r>
            <a:endParaRPr lang="en-US" dirty="0"/>
          </a:p>
          <a:p>
            <a:r>
              <a:rPr lang="en-US" dirty="0">
                <a:hlinkClick r:id="rId3"/>
              </a:rPr>
              <a:t>The Digestive Process - University of Michigan Health System - YouTube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3049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Alkohol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 optages allerede i mavesækken</a:t>
            </a:r>
          </a:p>
          <a:p>
            <a:r>
              <a:rPr lang="da-DK" dirty="0"/>
              <a:t>Optages også i tyndtarmen</a:t>
            </a:r>
          </a:p>
          <a:p>
            <a:pPr lvl="1"/>
            <a:r>
              <a:rPr lang="da-DK" dirty="0"/>
              <a:t>Optages hurtigere jo mindre mad, der er i mavesækken</a:t>
            </a:r>
          </a:p>
          <a:p>
            <a:r>
              <a:rPr lang="da-DK" dirty="0"/>
              <a:t>Nedbrydningen sker i leveren </a:t>
            </a:r>
          </a:p>
          <a:p>
            <a:r>
              <a:rPr lang="da-DK" dirty="0"/>
              <a:t>Promille</a:t>
            </a:r>
          </a:p>
          <a:p>
            <a:pPr lvl="1"/>
            <a:r>
              <a:rPr lang="da-DK" dirty="0"/>
              <a:t>1 promille svarer til 1 g alkohol pr. liter blod</a:t>
            </a:r>
          </a:p>
        </p:txBody>
      </p:sp>
    </p:spTree>
    <p:extLst>
      <p:ext uri="{BB962C8B-B14F-4D97-AF65-F5344CB8AC3E}">
        <p14:creationId xmlns:p14="http://schemas.microsoft.com/office/powerpoint/2010/main" val="4262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indtager vi?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Kulhydrater, fedt og proteiner</a:t>
            </a:r>
          </a:p>
          <a:p>
            <a:r>
              <a:rPr lang="da-DK" dirty="0"/>
              <a:t>Alkohol</a:t>
            </a:r>
          </a:p>
          <a:p>
            <a:r>
              <a:rPr lang="da-DK" dirty="0"/>
              <a:t>Vitaminer og mineraler</a:t>
            </a:r>
          </a:p>
          <a:p>
            <a:r>
              <a:rPr lang="da-DK" dirty="0"/>
              <a:t>Vand</a:t>
            </a:r>
          </a:p>
        </p:txBody>
      </p:sp>
    </p:spTree>
    <p:extLst>
      <p:ext uri="{BB962C8B-B14F-4D97-AF65-F5344CB8AC3E}">
        <p14:creationId xmlns:p14="http://schemas.microsoft.com/office/powerpoint/2010/main" val="389416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5" y="1"/>
            <a:ext cx="6229350" cy="681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66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Fordøjelsen af proteiner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Mavesækken – pepsin</a:t>
            </a:r>
          </a:p>
          <a:p>
            <a:r>
              <a:rPr lang="da-DK" dirty="0"/>
              <a:t>Tyndtarmen vha. enzymer fra bugspytkirtlen og slimhinden i tyndtarmen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De frie aminosyrer optages i tyndtarmen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830" y="3573017"/>
            <a:ext cx="5658561" cy="115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757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Fordøjelsen af kulhydrater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Mundhulen – </a:t>
            </a:r>
            <a:r>
              <a:rPr lang="da-DK" dirty="0" err="1"/>
              <a:t>spytamylase</a:t>
            </a:r>
            <a:endParaRPr lang="da-DK" dirty="0"/>
          </a:p>
          <a:p>
            <a:r>
              <a:rPr lang="da-DK" dirty="0"/>
              <a:t>Tyndtarmen – vha. </a:t>
            </a:r>
            <a:r>
              <a:rPr lang="da-DK" dirty="0" err="1"/>
              <a:t>amylase</a:t>
            </a:r>
            <a:r>
              <a:rPr lang="da-DK" dirty="0"/>
              <a:t> fra bugspytkirtlen</a:t>
            </a:r>
          </a:p>
          <a:p>
            <a:r>
              <a:rPr lang="da-DK" dirty="0"/>
              <a:t>Tyndtarmen – enzymer fra tyndtarmsvæggen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Optages i tyndtarmen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3672460"/>
            <a:ext cx="70866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592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Cellulose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 vi selv ikke nedbryde/fordøje</a:t>
            </a:r>
          </a:p>
          <a:p>
            <a:r>
              <a:rPr lang="da-DK" dirty="0"/>
              <a:t>En del nedbrydes af bakterier i tyktarmen</a:t>
            </a:r>
          </a:p>
          <a:p>
            <a:r>
              <a:rPr lang="da-DK" dirty="0"/>
              <a:t>Vigtige for fordøjelsen</a:t>
            </a:r>
          </a:p>
          <a:p>
            <a:pPr lvl="1"/>
            <a:r>
              <a:rPr lang="da-DK" dirty="0"/>
              <a:t>Undgår forstoppelse, binde vand og affaldsstoffer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047" y="4313289"/>
            <a:ext cx="7054751" cy="2364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285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Fordøjelsen af fedtstoffer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/>
              <a:t>I </a:t>
            </a:r>
            <a:r>
              <a:rPr lang="da-DK" sz="2800" dirty="0"/>
              <a:t>tyndtarmen tilsættes galdesalte (emulgering)</a:t>
            </a:r>
          </a:p>
          <a:p>
            <a:pPr lvl="1"/>
            <a:r>
              <a:rPr lang="da-DK" sz="2400" dirty="0"/>
              <a:t>Nu vandopløseligt</a:t>
            </a:r>
          </a:p>
          <a:p>
            <a:pPr lvl="1"/>
            <a:r>
              <a:rPr lang="da-DK" sz="2400" dirty="0"/>
              <a:t>Nedbrydes videre af </a:t>
            </a:r>
            <a:r>
              <a:rPr lang="da-DK" sz="2400" dirty="0" err="1"/>
              <a:t>lipase</a:t>
            </a:r>
            <a:r>
              <a:rPr lang="da-DK" sz="2400" dirty="0"/>
              <a:t> (fra bugspytkirtlen)</a:t>
            </a:r>
          </a:p>
          <a:p>
            <a:r>
              <a:rPr lang="da-DK" sz="2800" dirty="0"/>
              <a:t>Optages i tyndtarmen</a:t>
            </a:r>
          </a:p>
          <a:p>
            <a:pPr lvl="1"/>
            <a:r>
              <a:rPr lang="da-DK" sz="2400" dirty="0"/>
              <a:t>Transporteres ud i lymfen og herfra rundt vha. </a:t>
            </a:r>
            <a:r>
              <a:rPr lang="da-DK" sz="2400" dirty="0" err="1"/>
              <a:t>kylomikroner</a:t>
            </a:r>
            <a:r>
              <a:rPr lang="da-DK" sz="2400" dirty="0"/>
              <a:t>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665" y="5136070"/>
            <a:ext cx="45624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4222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Vand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Dagligt indtag ca. 2 L</a:t>
            </a:r>
          </a:p>
          <a:p>
            <a:r>
              <a:rPr lang="da-DK" dirty="0"/>
              <a:t>6-7 L udskilles undervejs i fordøjelsen</a:t>
            </a:r>
          </a:p>
          <a:p>
            <a:pPr lvl="1"/>
            <a:r>
              <a:rPr lang="da-DK" dirty="0"/>
              <a:t>Munden, mave og tarm</a:t>
            </a:r>
          </a:p>
          <a:p>
            <a:r>
              <a:rPr lang="da-DK" dirty="0"/>
              <a:t>Langt det meste genoptages i tyktarmen</a:t>
            </a:r>
          </a:p>
          <a:p>
            <a:pPr lvl="1"/>
            <a:r>
              <a:rPr lang="da-DK" dirty="0"/>
              <a:t>Sammen med mineraler</a:t>
            </a:r>
          </a:p>
        </p:txBody>
      </p:sp>
    </p:spTree>
    <p:extLst>
      <p:ext uri="{BB962C8B-B14F-4D97-AF65-F5344CB8AC3E}">
        <p14:creationId xmlns:p14="http://schemas.microsoft.com/office/powerpoint/2010/main" val="1914595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Engelske ord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/>
              <a:t>Digestive system = Fordøjelsessystemet </a:t>
            </a:r>
          </a:p>
          <a:p>
            <a:r>
              <a:rPr lang="da-DK" dirty="0" err="1"/>
              <a:t>Nutrients</a:t>
            </a:r>
            <a:r>
              <a:rPr lang="da-DK" dirty="0"/>
              <a:t> = Næringsstoffer </a:t>
            </a:r>
          </a:p>
          <a:p>
            <a:r>
              <a:rPr lang="da-DK" dirty="0" err="1"/>
              <a:t>Esophagus</a:t>
            </a:r>
            <a:r>
              <a:rPr lang="da-DK" dirty="0"/>
              <a:t> = spiserør</a:t>
            </a:r>
          </a:p>
          <a:p>
            <a:r>
              <a:rPr lang="da-DK" dirty="0" err="1"/>
              <a:t>Vertebrates</a:t>
            </a:r>
            <a:r>
              <a:rPr lang="da-DK" dirty="0"/>
              <a:t> = dyr med en rygsøjle</a:t>
            </a:r>
          </a:p>
          <a:p>
            <a:r>
              <a:rPr lang="da-DK" dirty="0" err="1"/>
              <a:t>Omnivor</a:t>
            </a:r>
            <a:r>
              <a:rPr lang="da-DK" dirty="0"/>
              <a:t> = </a:t>
            </a:r>
            <a:r>
              <a:rPr lang="da-DK" dirty="0" err="1"/>
              <a:t>alt-ædende</a:t>
            </a:r>
            <a:r>
              <a:rPr lang="da-DK" dirty="0"/>
              <a:t> </a:t>
            </a:r>
          </a:p>
          <a:p>
            <a:r>
              <a:rPr lang="da-DK" dirty="0" err="1"/>
              <a:t>Saliva</a:t>
            </a:r>
            <a:r>
              <a:rPr lang="da-DK" dirty="0"/>
              <a:t> = spyt</a:t>
            </a:r>
          </a:p>
          <a:p>
            <a:r>
              <a:rPr lang="da-DK" dirty="0" err="1"/>
              <a:t>Starch</a:t>
            </a:r>
            <a:r>
              <a:rPr lang="da-DK" dirty="0"/>
              <a:t> = stivelse</a:t>
            </a:r>
          </a:p>
          <a:p>
            <a:r>
              <a:rPr lang="da-DK" dirty="0" err="1"/>
              <a:t>Mucus</a:t>
            </a:r>
            <a:r>
              <a:rPr lang="da-DK" dirty="0"/>
              <a:t> = slim</a:t>
            </a:r>
          </a:p>
          <a:p>
            <a:r>
              <a:rPr lang="da-DK" dirty="0" err="1"/>
              <a:t>Duodenum</a:t>
            </a:r>
            <a:r>
              <a:rPr lang="da-DK" dirty="0"/>
              <a:t> = tolvfingertarmen </a:t>
            </a:r>
          </a:p>
          <a:p>
            <a:r>
              <a:rPr lang="da-DK" dirty="0"/>
              <a:t>Bile = galde </a:t>
            </a:r>
          </a:p>
          <a:p>
            <a:r>
              <a:rPr lang="da-DK" dirty="0" err="1"/>
              <a:t>Appendix</a:t>
            </a:r>
            <a:r>
              <a:rPr lang="da-DK" dirty="0"/>
              <a:t> = blindtarmen</a:t>
            </a:r>
          </a:p>
        </p:txBody>
      </p:sp>
    </p:spTree>
    <p:extLst>
      <p:ext uri="{BB962C8B-B14F-4D97-AF65-F5344CB8AC3E}">
        <p14:creationId xmlns:p14="http://schemas.microsoft.com/office/powerpoint/2010/main" val="1031733232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2</TotalTime>
  <Words>239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Pakke</vt:lpstr>
      <vt:lpstr>Fordøjelsen</vt:lpstr>
      <vt:lpstr>Hvad indtager vi?</vt:lpstr>
      <vt:lpstr>PowerPoint-præsentation</vt:lpstr>
      <vt:lpstr>Fordøjelsen af proteiner</vt:lpstr>
      <vt:lpstr>Fordøjelsen af kulhydrater</vt:lpstr>
      <vt:lpstr>Cellulose</vt:lpstr>
      <vt:lpstr>Fordøjelsen af fedtstoffer</vt:lpstr>
      <vt:lpstr>Vand</vt:lpstr>
      <vt:lpstr>Engelske ord</vt:lpstr>
      <vt:lpstr>PowerPoint-præsentation</vt:lpstr>
      <vt:lpstr>Alkohol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Vigga Nørgaard Madsbøll</dc:creator>
  <cp:lastModifiedBy>Vigga Nørgaard Madsbøll</cp:lastModifiedBy>
  <cp:revision>2</cp:revision>
  <dcterms:created xsi:type="dcterms:W3CDTF">2023-10-09T08:59:27Z</dcterms:created>
  <dcterms:modified xsi:type="dcterms:W3CDTF">2025-11-25T09:44:07Z</dcterms:modified>
</cp:coreProperties>
</file>