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6C99D-6AC7-B3EE-3917-D36081DC1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1B2FB0-B59B-2E64-C157-741453B21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2C2832-CF5C-96C1-F79A-4DDBFC58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335DA5-4D68-5DD2-7D8A-592A4DE5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E13A9D-8D64-9D7E-5002-1217FF66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285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4ADD6-2BAB-6077-7432-2268608A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A734828-4B05-AB9E-F55E-89C589043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930E7F-5607-5B75-990F-BB62B8BC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8541A2-9253-562D-3FDA-7F6DC541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2D9E61-31DF-AE8B-E0DB-B675C540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62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CDEA771-E2D8-D2FB-2BF3-E78F97A1C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E0D7E1-DB2E-5535-B054-374D8DED4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7F1430-B88A-FC8B-2551-A9906849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9738F5-4241-E09F-1576-9567B51A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E5A3F3-D270-C7A6-0CC0-780ADF1D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353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9404D-DAAF-7DC0-F283-A8CC245D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B2A214-039A-C1E8-98A5-A172391BD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EE1101-E235-A698-FC5C-A7287FBD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AA1C83-E55E-AE12-546B-51939EE4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1CB99C-72A2-90CB-59BB-E0AE9ACE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7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5F4F8-0F6A-5407-372B-3A5F1874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E9EBAC-E3C5-4F49-F006-827A8982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4A24D0-BD65-EEE1-3DD9-B38DDCC3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9B7593-FDCD-1C50-043E-FB2A5DAC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F43307-8B4E-C3C7-50A6-F56EDA56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0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1683F-8999-E9A4-2AE9-E15B4E4B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015CFA-659D-598B-CF8F-5C7C3E62B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2C6BC1B-6A80-36E3-25CB-D35FD26F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7823F07-E635-5C5F-07F4-46F5E9BF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D441331-C8BA-610C-4537-AD48BA8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533DD5B-F5DD-72EE-E278-F3434750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64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7FA4C-C2FF-CA92-DDC7-04BFBDB8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9B3850-0D57-DE81-80B3-5F6B905D5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2AF4BB5-4D2A-E42F-EEA0-BC5653818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B4D482D-8006-7149-6E4B-A681DE75C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6313144-C28C-39C2-7E80-1825105CA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BB4F9A9-FBB6-D0C8-CE0B-7142A2A3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5C1EC0B-9BB1-C02F-3192-F064B00F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CD594D1-9E26-FEFA-50E6-7D9B915A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89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738A9-60D7-0E7B-EBDD-3EFE8A9F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694A39-EA7C-D5D6-D0D6-2AB7EECA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2D403EA-828C-503D-F3AC-C8329CA3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73538CD-8A22-1766-CC04-5AA9E010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74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6ACA477-6CFD-B2A9-0B07-74252B4B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BECAF0E-D20E-4FBD-AAF6-FE3B30C7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1C4638-CFC1-FFB2-D391-721A89FD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70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E789C-50AD-A291-941E-90382C12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B71D57-9100-7DE6-E26E-0C065287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1DFF03-83A7-E6B1-7560-078108A39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54BCB5-3863-0D05-1EA1-B750A7D7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4944CD2-9EE9-FDD3-96F9-CA9B00AC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3D3BB0-16FB-09AD-3623-E09208A5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219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37467-05FD-5CA4-528F-28384877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88B983A-88AD-5405-03B9-073251A64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0EB226-2A41-2910-5EFD-B36CFDC2B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BEA19F-E6AE-5980-AA28-E2BCED38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DF7CEC-4289-7B45-6436-053E9D3D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00D305-B4E8-E124-A62F-263EB510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92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8987CC4-1532-8964-2C61-2A07E242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A50E491-68FC-60FE-4E53-161F26239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C1FBBA-94EF-7344-F18E-90C053DA4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A4C88A-797F-4CDC-A25C-5AD6A44F3E77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C3D7B8-4BF1-A2C6-1FC7-A5273B38C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9C7B33-CADE-33DA-44D4-7A9ED8B66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3D463E-2C1B-4957-ABBE-7E3A9D4D62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04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FFA11-FE6D-C77F-E325-91011EBF1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Menstruationscyklussen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D1EF6D-A9F1-E3E8-584A-7EB5BBADF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Kort fortalt</a:t>
            </a:r>
          </a:p>
        </p:txBody>
      </p:sp>
    </p:spTree>
    <p:extLst>
      <p:ext uri="{BB962C8B-B14F-4D97-AF65-F5344CB8AC3E}">
        <p14:creationId xmlns:p14="http://schemas.microsoft.com/office/powerpoint/2010/main" val="375567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FB1C5-6B18-CC07-CBA8-84D514BD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u="sng" dirty="0"/>
              <a:t>Feedbackmekanismer</a:t>
            </a:r>
            <a:br>
              <a:rPr lang="da-DK" u="sng" dirty="0"/>
            </a:br>
            <a:r>
              <a:rPr lang="da-DK" sz="3000" dirty="0"/>
              <a:t>Negativ feedback					Positiv feedback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00D92C-DF00-89E7-BC0A-2E4D4A9C2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33E9D6CB-7089-FF40-4E84-87F97715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9" y="1531440"/>
            <a:ext cx="4175469" cy="46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4388B11-3E09-303C-3FD1-267A91F2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43" t="26621" r="36339" b="9930"/>
          <a:stretch/>
        </p:blipFill>
        <p:spPr>
          <a:xfrm>
            <a:off x="7837715" y="1960562"/>
            <a:ext cx="2623458" cy="435133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9F3123C-0AB3-A597-5D5F-05EB7151613F}"/>
              </a:ext>
            </a:extLst>
          </p:cNvPr>
          <p:cNvSpPr txBox="1"/>
          <p:nvPr/>
        </p:nvSpPr>
        <p:spPr>
          <a:xfrm>
            <a:off x="9524987" y="3429000"/>
            <a:ext cx="1872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FSH virker ved </a:t>
            </a:r>
          </a:p>
          <a:p>
            <a:r>
              <a:rPr lang="da-DK" dirty="0"/>
              <a:t>negativ feedback</a:t>
            </a:r>
          </a:p>
        </p:txBody>
      </p:sp>
    </p:spTree>
    <p:extLst>
      <p:ext uri="{BB962C8B-B14F-4D97-AF65-F5344CB8AC3E}">
        <p14:creationId xmlns:p14="http://schemas.microsoft.com/office/powerpoint/2010/main" val="280453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38C2F-E73A-3EA8-8D4F-B9C36502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50EF3-B80E-4426-9C2F-B7A5B1DA6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5D7EC639-2189-0E55-5338-2F427F2F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71"/>
            <a:ext cx="5751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B855154-EC29-371A-87F4-EB4D6617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53" y="0"/>
            <a:ext cx="2520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3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92422-8EAE-9E35-FAFB-180FAF1F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75693C-4295-CB12-16EB-5C0D38A5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2AA13E7-EEC2-7B9D-467D-7F4BF484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9" y="0"/>
            <a:ext cx="875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443A530-61E1-0BD9-9CBB-13C70A256BEC}"/>
              </a:ext>
            </a:extLst>
          </p:cNvPr>
          <p:cNvSpPr txBox="1"/>
          <p:nvPr/>
        </p:nvSpPr>
        <p:spPr>
          <a:xfrm>
            <a:off x="8730344" y="566241"/>
            <a:ext cx="3593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Læg mærke til, at FSH/LH og</a:t>
            </a:r>
          </a:p>
          <a:p>
            <a:r>
              <a:rPr lang="da-DK" b="1" dirty="0"/>
              <a:t> østrogen virker ved både negativ</a:t>
            </a:r>
          </a:p>
          <a:p>
            <a:r>
              <a:rPr lang="da-DK" b="1" dirty="0"/>
              <a:t> og positiv feedback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343C2708-A867-17C3-7FDD-C455EF438944}"/>
              </a:ext>
            </a:extLst>
          </p:cNvPr>
          <p:cNvCxnSpPr/>
          <p:nvPr/>
        </p:nvCxnSpPr>
        <p:spPr>
          <a:xfrm flipH="1">
            <a:off x="4234543" y="1489571"/>
            <a:ext cx="5159828" cy="3300143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4DA1A64A-2DD4-76F8-E90D-A2471DDFBBD0}"/>
              </a:ext>
            </a:extLst>
          </p:cNvPr>
          <p:cNvCxnSpPr>
            <a:cxnSpLocks/>
          </p:cNvCxnSpPr>
          <p:nvPr/>
        </p:nvCxnSpPr>
        <p:spPr>
          <a:xfrm flipH="1">
            <a:off x="4414684" y="1489571"/>
            <a:ext cx="4857895" cy="2118868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4ACAC12-A234-37D5-4B45-7684CBFEFEC6}"/>
              </a:ext>
            </a:extLst>
          </p:cNvPr>
          <p:cNvCxnSpPr>
            <a:cxnSpLocks/>
          </p:cNvCxnSpPr>
          <p:nvPr/>
        </p:nvCxnSpPr>
        <p:spPr>
          <a:xfrm flipH="1" flipV="1">
            <a:off x="4516777" y="1219200"/>
            <a:ext cx="4877594" cy="270371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E88290CA-13C5-EDE8-B0DD-D8E781E7F5BC}"/>
              </a:ext>
            </a:extLst>
          </p:cNvPr>
          <p:cNvCxnSpPr/>
          <p:nvPr/>
        </p:nvCxnSpPr>
        <p:spPr>
          <a:xfrm flipH="1">
            <a:off x="3264310" y="1219200"/>
            <a:ext cx="8485238" cy="4227871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BA32B3F8-1AC5-804B-400D-6C592CB4943C}"/>
              </a:ext>
            </a:extLst>
          </p:cNvPr>
          <p:cNvCxnSpPr>
            <a:cxnSpLocks/>
          </p:cNvCxnSpPr>
          <p:nvPr/>
        </p:nvCxnSpPr>
        <p:spPr>
          <a:xfrm flipH="1">
            <a:off x="6272981" y="1219200"/>
            <a:ext cx="5476567" cy="2389239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73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26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4EDD61-5A9C-C245-2724-C0A86605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Ved befrugtning af et æg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0ECA5BE-2C9A-D056-FBDB-E09D6E946B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198964"/>
            <a:ext cx="7188199" cy="44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28EB6495-9CAB-FD4C-14C1-573593D52556}"/>
              </a:ext>
            </a:extLst>
          </p:cNvPr>
          <p:cNvCxnSpPr>
            <a:cxnSpLocks/>
          </p:cNvCxnSpPr>
          <p:nvPr/>
        </p:nvCxnSpPr>
        <p:spPr>
          <a:xfrm flipH="1">
            <a:off x="7484165" y="815009"/>
            <a:ext cx="1033670" cy="1093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105A18D5-56ED-02B4-0C4B-07BC633BC7B5}"/>
              </a:ext>
            </a:extLst>
          </p:cNvPr>
          <p:cNvSpPr txBox="1"/>
          <p:nvPr/>
        </p:nvSpPr>
        <p:spPr>
          <a:xfrm>
            <a:off x="8517835" y="637655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Dannes af fostret</a:t>
            </a:r>
          </a:p>
        </p:txBody>
      </p:sp>
    </p:spTree>
    <p:extLst>
      <p:ext uri="{BB962C8B-B14F-4D97-AF65-F5344CB8AC3E}">
        <p14:creationId xmlns:p14="http://schemas.microsoft.com/office/powerpoint/2010/main" val="17310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46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Menstruationscyklussen</vt:lpstr>
      <vt:lpstr>Feedbackmekanismer Negativ feedback     Positiv feedback</vt:lpstr>
      <vt:lpstr>PowerPoint-præsentation</vt:lpstr>
      <vt:lpstr>PowerPoint-præsentation</vt:lpstr>
      <vt:lpstr>Ved befrugtning af et æg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 Elstrøm</dc:creator>
  <cp:lastModifiedBy>Ole Elstrøm</cp:lastModifiedBy>
  <cp:revision>6</cp:revision>
  <dcterms:created xsi:type="dcterms:W3CDTF">2024-11-19T08:24:50Z</dcterms:created>
  <dcterms:modified xsi:type="dcterms:W3CDTF">2025-11-24T10:05:46Z</dcterms:modified>
</cp:coreProperties>
</file>