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63" r:id="rId3"/>
    <p:sldId id="265" r:id="rId4"/>
    <p:sldId id="266" r:id="rId5"/>
    <p:sldId id="264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logitiltiden.dk/bogensfigurer/pdf/36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Kroppens energibalance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… hvorfor tager vi på eller taber os?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1151" b="16344"/>
          <a:stretch>
            <a:fillRect/>
          </a:stretch>
        </p:blipFill>
        <p:spPr bwMode="auto">
          <a:xfrm>
            <a:off x="1524000" y="-23749"/>
            <a:ext cx="1656184" cy="5757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r="69896" b="16344"/>
          <a:stretch>
            <a:fillRect/>
          </a:stretch>
        </p:blipFill>
        <p:spPr bwMode="auto">
          <a:xfrm>
            <a:off x="5375920" y="-23750"/>
            <a:ext cx="1728192" cy="575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32208" t="-880" r="34345" b="16141"/>
          <a:stretch>
            <a:fillRect/>
          </a:stretch>
        </p:blipFill>
        <p:spPr bwMode="auto">
          <a:xfrm>
            <a:off x="7248128" y="-171400"/>
            <a:ext cx="1944216" cy="5904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t="82852" r="22639"/>
          <a:stretch>
            <a:fillRect/>
          </a:stretch>
        </p:blipFill>
        <p:spPr bwMode="auto">
          <a:xfrm>
            <a:off x="1524000" y="5805264"/>
            <a:ext cx="3961798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093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74D9370-3433-49CE-A9DA-E15453E486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21" t="19721" r="27262" b="40774"/>
          <a:stretch/>
        </p:blipFill>
        <p:spPr>
          <a:xfrm>
            <a:off x="0" y="143838"/>
            <a:ext cx="10120045" cy="4578469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92C44B2-EF4C-4E2D-92AE-9B6F3D6ACB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71151" b="16344"/>
          <a:stretch>
            <a:fillRect/>
          </a:stretch>
        </p:blipFill>
        <p:spPr bwMode="auto">
          <a:xfrm>
            <a:off x="10226566" y="0"/>
            <a:ext cx="1965434" cy="683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F70758C3-3597-4A59-92D5-4BB09D2CE165}"/>
              </a:ext>
            </a:extLst>
          </p:cNvPr>
          <p:cNvSpPr/>
          <p:nvPr/>
        </p:nvSpPr>
        <p:spPr>
          <a:xfrm>
            <a:off x="6096000" y="0"/>
            <a:ext cx="2565115" cy="67809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235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95CBEA-7AFB-4623-89AE-F367CDA22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71151" b="16344"/>
          <a:stretch>
            <a:fillRect/>
          </a:stretch>
        </p:blipFill>
        <p:spPr bwMode="auto">
          <a:xfrm>
            <a:off x="10226566" y="0"/>
            <a:ext cx="1965434" cy="683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2708DD2F-636E-4AA8-80C2-EA95BDE3B8B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379" t="29426" r="26035" b="27969"/>
          <a:stretch/>
        </p:blipFill>
        <p:spPr>
          <a:xfrm>
            <a:off x="0" y="-1"/>
            <a:ext cx="9932276" cy="5002125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DB684D34-F688-4D1C-893C-3F5243CDAE60}"/>
              </a:ext>
            </a:extLst>
          </p:cNvPr>
          <p:cNvSpPr/>
          <p:nvPr/>
        </p:nvSpPr>
        <p:spPr>
          <a:xfrm>
            <a:off x="6096000" y="0"/>
            <a:ext cx="2565115" cy="67809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A022C8-ED6B-4E55-A20D-66FDEA20CEA0}"/>
              </a:ext>
            </a:extLst>
          </p:cNvPr>
          <p:cNvSpPr/>
          <p:nvPr/>
        </p:nvSpPr>
        <p:spPr>
          <a:xfrm>
            <a:off x="518160" y="5516880"/>
            <a:ext cx="8991600" cy="70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Tabeller fra ”Danskernes kostvaner 2011-2013”. </a:t>
            </a:r>
            <a:r>
              <a:rPr lang="da-DK"/>
              <a:t>Udgivet af DTU</a:t>
            </a:r>
          </a:p>
        </p:txBody>
      </p:sp>
    </p:spTree>
    <p:extLst>
      <p:ext uri="{BB962C8B-B14F-4D97-AF65-F5344CB8AC3E}">
        <p14:creationId xmlns:p14="http://schemas.microsoft.com/office/powerpoint/2010/main" val="312770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Kroppens energibalance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a-DK" dirty="0"/>
              <a:t>Energiindtag = energiforbrug</a:t>
            </a:r>
          </a:p>
          <a:p>
            <a:pPr>
              <a:buNone/>
            </a:pPr>
            <a:endParaRPr lang="da-DK" dirty="0"/>
          </a:p>
          <a:p>
            <a:pPr>
              <a:buNone/>
            </a:pPr>
            <a:r>
              <a:rPr lang="da-DK" dirty="0"/>
              <a:t>Hvis; Energiindtag › energiforbrug = vægtøgning</a:t>
            </a:r>
          </a:p>
          <a:p>
            <a:pPr>
              <a:buNone/>
            </a:pPr>
            <a:endParaRPr lang="da-DK" dirty="0"/>
          </a:p>
          <a:p>
            <a:pPr>
              <a:buNone/>
            </a:pPr>
            <a:r>
              <a:rPr lang="da-DK" dirty="0"/>
              <a:t>Hvis; Energiindtag ‹ energiforbrug = vægttab</a:t>
            </a:r>
          </a:p>
          <a:p>
            <a:pPr>
              <a:buNone/>
            </a:pPr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Kroppens energibehov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a-DK" dirty="0"/>
              <a:t>Kroppen bruger energi hele tiden – hvor meget afhænger af hvad man laver.</a:t>
            </a:r>
          </a:p>
          <a:p>
            <a:pPr>
              <a:buNone/>
            </a:pPr>
            <a:r>
              <a:rPr lang="da-DK" dirty="0"/>
              <a:t>Normalt: kvinder ca. 9000 kJ dagligt – mænd 12500 kJ dagligt</a:t>
            </a:r>
          </a:p>
          <a:p>
            <a:pPr>
              <a:buNone/>
            </a:pPr>
            <a:r>
              <a:rPr lang="da-DK" dirty="0"/>
              <a:t>Basalstofskiftet: Den mængde energi kroppen bruger i liggende stilling ved stuetemperatur efter 12 timers faste.</a:t>
            </a:r>
          </a:p>
          <a:p>
            <a:pPr>
              <a:buNone/>
            </a:pPr>
            <a:r>
              <a:rPr lang="da-DK" dirty="0"/>
              <a:t>Mand 70 kg: 310 kJ/time</a:t>
            </a:r>
          </a:p>
          <a:p>
            <a:pPr>
              <a:buNone/>
            </a:pPr>
            <a:r>
              <a:rPr lang="da-DK" dirty="0"/>
              <a:t>Kvinde 60 kg: 250 kJ/time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Kroppens energibehov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Hvor stort er kroppens basalstofskifte på et døgn for en normalvægtig kvinde og mand? (Se </a:t>
            </a:r>
            <a:r>
              <a:rPr lang="da-DK" dirty="0">
                <a:hlinkClick r:id="rId2"/>
              </a:rPr>
              <a:t>figur 36</a:t>
            </a:r>
            <a:r>
              <a:rPr lang="da-DK" dirty="0"/>
              <a:t> side 22 i Biologi til tiden).</a:t>
            </a:r>
          </a:p>
          <a:p>
            <a:r>
              <a:rPr lang="da-DK" dirty="0"/>
              <a:t>Hvorfor har mænd et højere basalstofskifte end kvinder? </a:t>
            </a:r>
          </a:p>
          <a:p>
            <a:r>
              <a:rPr lang="da-DK" dirty="0"/>
              <a:t>Hvor stort er dit energibehov på en almindelig dag? 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256</TotalTime>
  <Words>149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Kroppens energibalance</vt:lpstr>
      <vt:lpstr>PowerPoint-præsentation</vt:lpstr>
      <vt:lpstr>PowerPoint-præsentation</vt:lpstr>
      <vt:lpstr>PowerPoint-præsentation</vt:lpstr>
      <vt:lpstr>Kroppens energibalance</vt:lpstr>
      <vt:lpstr>Kroppens energibehov</vt:lpstr>
      <vt:lpstr>Kroppens energibehov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Kroppens energibalance</dc:title>
  <dc:creator>Alok</dc:creator>
  <cp:lastModifiedBy>Alok Shukla</cp:lastModifiedBy>
  <cp:revision>2</cp:revision>
  <dcterms:created xsi:type="dcterms:W3CDTF">2020-10-08T06:18:24Z</dcterms:created>
  <dcterms:modified xsi:type="dcterms:W3CDTF">2025-11-24T15:45:09Z</dcterms:modified>
</cp:coreProperties>
</file>