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4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59" d="100"/>
          <a:sy n="59" d="100"/>
        </p:scale>
        <p:origin x="145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7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01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11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03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93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50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3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1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66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405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94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tx2">
                <a:lumMod val="20000"/>
                <a:lumOff val="80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7E781-421E-45E3-B676-49EB41B3B3A7}" type="datetimeFigureOut">
              <a:rPr lang="da-DK" smtClean="0"/>
              <a:t>01-12-2025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BD1B-A2A5-4630-BC91-F23CEBD8654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847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dk/url?sa=i&amp;rct=j&amp;q=&amp;esrc=s&amp;source=images&amp;cd=&amp;cad=rja&amp;uact=8&amp;ved=0ahUKEwiYgf3yhN3OAhUGDJoKHQ_JDNIQjRwIBw&amp;url=http://subsites.egaa-gym.dk/nr/biologi/roholt/Hjemmeside/Undervisningsforl%F8b/Undervisning%20online/glycosider/glycosider.html&amp;psig=AFQjCNFn7FMPWDoJV_gn6-P3q6KUpW4Erw&amp;ust=147223065843368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google.dk/url?sa=i&amp;rct=j&amp;q=&amp;esrc=s&amp;source=images&amp;cd=&amp;cad=rja&amp;uact=8&amp;ved=0ahUKEwj_isK2hd3OAhWCApoKHbHEB2QQjRwIBw&amp;url=https://socratic.org/questions/why-does-the-wall-of-the-small-intestine-need-a-large-surface-area&amp;psig=AFQjCNFil6RzGihKkYsmMo6m5TciessT0Q&amp;ust=1472230845634008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dk/url?sa=i&amp;rct=j&amp;q=&amp;esrc=s&amp;source=images&amp;cd=&amp;cad=rja&amp;uact=8&amp;ved=0ahUKEwi-6JWph93OAhXqHpoKHQj4C7oQjRwIBw&amp;url=http://classes.midlandstech.edu/carterp/courses/bio225/chap04/lecture5.htm&amp;bvm=bv.130731782,d.bGs&amp;psig=AFQjCNGCJMBYYsfDtGk4LiwR2kHY5QuVlg&amp;ust=147223104319640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Ae3eOjqCk&amp;t=302s" TargetMode="External"/><Relationship Id="rId2" Type="http://schemas.openxmlformats.org/officeDocument/2006/relationships/hyperlink" Target="https://www.youtube.com/watch?v=jxbbBmbvu7I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da-DK" dirty="0"/>
              <a:t>Blodglukose og </a:t>
            </a:r>
            <a:r>
              <a:rPr lang="da-DK" dirty="0" err="1"/>
              <a:t>glykæmisk</a:t>
            </a:r>
            <a:r>
              <a:rPr lang="da-DK" dirty="0"/>
              <a:t>  indeks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da-DK" dirty="0"/>
              <a:t>Hvorfor stiger og falder blodsukkeret? </a:t>
            </a:r>
          </a:p>
          <a:p>
            <a:r>
              <a:rPr lang="da-DK" dirty="0"/>
              <a:t>Og sker det lige hurtigt med alle fødevarer?</a:t>
            </a:r>
          </a:p>
        </p:txBody>
      </p:sp>
    </p:spTree>
    <p:extLst>
      <p:ext uri="{BB962C8B-B14F-4D97-AF65-F5344CB8AC3E}">
        <p14:creationId xmlns:p14="http://schemas.microsoft.com/office/powerpoint/2010/main" val="321955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Teori til </a:t>
            </a:r>
            <a:r>
              <a:rPr lang="da-DK" dirty="0" err="1"/>
              <a:t>fleveringsopgave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Hvordan kommer glukose fra blod til celler? Og hvad skal cellerne bruge kulhydrat til?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insulin, hvor dannes det, hvilken funktion har det?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er kulhydrater opbygget?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fordøjes kulhydrater?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Hvad er </a:t>
            </a:r>
            <a:r>
              <a:rPr lang="da-DK" dirty="0" err="1"/>
              <a:t>Glykæmisk</a:t>
            </a:r>
            <a:r>
              <a:rPr lang="da-DK" dirty="0"/>
              <a:t> Index? Hvorfor har de forskellige fødevarer forskellige GI-værdier?</a:t>
            </a:r>
          </a:p>
        </p:txBody>
      </p:sp>
    </p:spTree>
    <p:extLst>
      <p:ext uri="{BB962C8B-B14F-4D97-AF65-F5344CB8AC3E}">
        <p14:creationId xmlns:p14="http://schemas.microsoft.com/office/powerpoint/2010/main" val="8158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ledresultat for kulhydrat amyla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073"/>
            <a:ext cx="5544616" cy="67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785667" y="27231"/>
            <a:ext cx="33289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illedresultat for mikrovilli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9"/>
          <a:stretch/>
        </p:blipFill>
        <p:spPr bwMode="auto">
          <a:xfrm>
            <a:off x="5785667" y="3219449"/>
            <a:ext cx="3358333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ledresultat for faciliteret diffusion gluco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3491880" y="764704"/>
            <a:ext cx="4392488" cy="43924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66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" y="332656"/>
            <a:ext cx="905627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9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t="29134" r="37638" b="26345"/>
          <a:stretch/>
        </p:blipFill>
        <p:spPr bwMode="auto">
          <a:xfrm>
            <a:off x="-6330" y="2348880"/>
            <a:ext cx="9123982" cy="447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400" r="36244" b="19428"/>
          <a:stretch/>
        </p:blipFill>
        <p:spPr bwMode="auto">
          <a:xfrm>
            <a:off x="-36512" y="-22364"/>
            <a:ext cx="6624736" cy="55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Type 1 Diabetes | Nucleus Health – YouTube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Type 2 Diabetes | Nucleus Health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220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Glykæmisk</a:t>
            </a:r>
            <a:r>
              <a:rPr lang="da-DK" dirty="0"/>
              <a:t> Indeks (GI)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…et udtryk for hvor hurtigt et kulhydrat fordøjes, og hvor stor en stigning i blodsukkeret det giver</a:t>
            </a:r>
          </a:p>
          <a:p>
            <a:r>
              <a:rPr lang="da-DK" dirty="0"/>
              <a:t>…for en fødevare beregnes ud fra stigning i blodsukker ved denne fødevare </a:t>
            </a:r>
            <a:r>
              <a:rPr lang="da-DK" dirty="0" err="1"/>
              <a:t>ifht</a:t>
            </a:r>
            <a:r>
              <a:rPr lang="da-DK" dirty="0"/>
              <a:t>. ved indtag af ren glukose</a:t>
            </a:r>
          </a:p>
          <a:p>
            <a:r>
              <a:rPr lang="da-DK" dirty="0"/>
              <a:t>…på 100 er ren glukose</a:t>
            </a:r>
          </a:p>
          <a:p>
            <a:r>
              <a:rPr lang="da-DK" dirty="0"/>
              <a:t>…på 70 og derover er højt</a:t>
            </a:r>
          </a:p>
          <a:p>
            <a:r>
              <a:rPr lang="da-DK" dirty="0"/>
              <a:t>…på 55 og derunder er lavt</a:t>
            </a:r>
          </a:p>
        </p:txBody>
      </p:sp>
    </p:spTree>
    <p:extLst>
      <p:ext uri="{BB962C8B-B14F-4D97-AF65-F5344CB8AC3E}">
        <p14:creationId xmlns:p14="http://schemas.microsoft.com/office/powerpoint/2010/main" val="393613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Beregning af GI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" y="1412776"/>
            <a:ext cx="911811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5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Værdier for GI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09" y="1196752"/>
            <a:ext cx="3948459" cy="559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2411760" y="2611760"/>
            <a:ext cx="429877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2411760" y="3187824"/>
            <a:ext cx="429877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/>
          <p:cNvSpPr/>
          <p:nvPr/>
        </p:nvSpPr>
        <p:spPr>
          <a:xfrm>
            <a:off x="2433464" y="4916016"/>
            <a:ext cx="429877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2411760" y="3763888"/>
            <a:ext cx="4298776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4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159</Words>
  <Application>Microsoft Office PowerPoint</Application>
  <PresentationFormat>Skærmshow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Kontortema</vt:lpstr>
      <vt:lpstr>Blodglukose og glykæmisk  indeks </vt:lpstr>
      <vt:lpstr>PowerPoint-præsentation</vt:lpstr>
      <vt:lpstr>PowerPoint-præsentation</vt:lpstr>
      <vt:lpstr>PowerPoint-præsentation</vt:lpstr>
      <vt:lpstr>PowerPoint-præsentation</vt:lpstr>
      <vt:lpstr>Type 1 Diabetes | Nucleus Health – YouTube  Type 2 Diabetes | Nucleus Health</vt:lpstr>
      <vt:lpstr>Glykæmisk Indeks (GI)</vt:lpstr>
      <vt:lpstr>Beregning af GI</vt:lpstr>
      <vt:lpstr>Værdier for GI</vt:lpstr>
      <vt:lpstr>Teori til fleveringsopgave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Blodglukose og glykæmisk  indeks</dc:title>
  <dc:creator>Vigga</dc:creator>
  <cp:lastModifiedBy>Vigga Nørgaard Madsbøll</cp:lastModifiedBy>
  <cp:revision>14</cp:revision>
  <dcterms:created xsi:type="dcterms:W3CDTF">2016-08-25T16:54:09Z</dcterms:created>
  <dcterms:modified xsi:type="dcterms:W3CDTF">2025-12-01T07:22:35Z</dcterms:modified>
</cp:coreProperties>
</file>