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E49A1E-6552-02DD-54EF-8F862D4A9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729728" cy="1188720"/>
          </a:xfrm>
        </p:spPr>
        <p:txBody>
          <a:bodyPr/>
          <a:lstStyle/>
          <a:p>
            <a:r>
              <a:rPr lang="da-DK" dirty="0"/>
              <a:t>klimaforandringer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36F7358D-F127-CDB8-80E3-2315C66B45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93237"/>
            <a:ext cx="4202130" cy="4464763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9766B8C9-66BA-A7A8-4ECC-FE20B605CF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9389" y="1600585"/>
            <a:ext cx="8092610" cy="2892890"/>
          </a:xfrm>
          <a:prstGeom prst="rect">
            <a:avLst/>
          </a:prstGeom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BDF00C70-0A53-CED4-3940-FCED9F5C414E}"/>
              </a:ext>
            </a:extLst>
          </p:cNvPr>
          <p:cNvSpPr/>
          <p:nvPr/>
        </p:nvSpPr>
        <p:spPr>
          <a:xfrm>
            <a:off x="9647434" y="4759976"/>
            <a:ext cx="2198670" cy="20034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tx2"/>
                </a:solidFill>
              </a:rPr>
              <a:t>Søg selv: </a:t>
            </a:r>
          </a:p>
          <a:p>
            <a:pPr algn="ctr"/>
            <a:r>
              <a:rPr lang="da-DK" dirty="0"/>
              <a:t>Hvad er den aktuelle værdi for kuldioxid i atmosfæren?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7A3AB09D-852E-EC0B-B52B-084B4E82477A}"/>
              </a:ext>
            </a:extLst>
          </p:cNvPr>
          <p:cNvSpPr/>
          <p:nvPr/>
        </p:nvSpPr>
        <p:spPr>
          <a:xfrm>
            <a:off x="10515601" y="889000"/>
            <a:ext cx="1676399" cy="1188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Data fra 2012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5ECDC198-3AE6-F047-005B-D1FC933AAD37}"/>
              </a:ext>
            </a:extLst>
          </p:cNvPr>
          <p:cNvSpPr/>
          <p:nvPr/>
        </p:nvSpPr>
        <p:spPr>
          <a:xfrm>
            <a:off x="4099389" y="4441343"/>
            <a:ext cx="4292771" cy="13203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Hvilken drivhusgas er vigtigst at bremse udledningen af?</a:t>
            </a:r>
          </a:p>
        </p:txBody>
      </p:sp>
    </p:spTree>
    <p:extLst>
      <p:ext uri="{BB962C8B-B14F-4D97-AF65-F5344CB8AC3E}">
        <p14:creationId xmlns:p14="http://schemas.microsoft.com/office/powerpoint/2010/main" val="1512167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0</TotalTime>
  <Words>26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Pakke</vt:lpstr>
      <vt:lpstr>klimaforandringer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Vigga Nørgaard Madsbøll</dc:creator>
  <cp:lastModifiedBy>Vigga Nørgaard Madsbøll</cp:lastModifiedBy>
  <cp:revision>1</cp:revision>
  <dcterms:created xsi:type="dcterms:W3CDTF">2024-10-31T13:07:01Z</dcterms:created>
  <dcterms:modified xsi:type="dcterms:W3CDTF">2025-12-02T21:39:56Z</dcterms:modified>
</cp:coreProperties>
</file>