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8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1832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0325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030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3463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74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3475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0535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517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7636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1119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036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3224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3419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806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689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1637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B6DA8B-EA6B-4665-98F1-82C122CDCD53}" type="datetimeFigureOut">
              <a:rPr lang="en-DK" smtClean="0"/>
              <a:t>12/04/2025</a:t>
            </a:fld>
            <a:endParaRPr lang="en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8AF76B-F426-4E01-BBD0-9026823A2484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46386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31D67-0658-55E2-E88D-E9037C9CF9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Kost og motion og diabetes</a:t>
            </a:r>
            <a:endParaRPr lang="en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9DB507-5129-5601-CB62-3F3A4629F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Kap. 5, 7-8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0345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764BCD-A64B-F849-BF1C-0D2C400F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Motion og diabetes</a:t>
            </a:r>
          </a:p>
        </p:txBody>
      </p:sp>
      <p:sp useBgFill="1"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ladsholder til indhold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392D80B-3291-2FCD-6017-1D00726C7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498" t="19873" r="30894" b="12787"/>
          <a:stretch/>
        </p:blipFill>
        <p:spPr bwMode="auto">
          <a:xfrm>
            <a:off x="2089175" y="950440"/>
            <a:ext cx="4186800" cy="471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032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9BAD1-5E84-A036-CC7E-8B3359EC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GI værdier</a:t>
            </a:r>
            <a:endParaRPr lang="en-DK" dirty="0"/>
          </a:p>
        </p:txBody>
      </p:sp>
      <p:pic>
        <p:nvPicPr>
          <p:cNvPr id="4" name="Pladsholder til indhold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5B7A6954-5852-289D-6C59-667B851A6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21" t="24725" r="27482" b="7023"/>
          <a:stretch/>
        </p:blipFill>
        <p:spPr bwMode="auto">
          <a:xfrm>
            <a:off x="1915087" y="685800"/>
            <a:ext cx="6072652" cy="3614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95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C78670-6BC0-C9AB-F1E4-3E67A1F6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Kost og diabetes</a:t>
            </a:r>
          </a:p>
        </p:txBody>
      </p:sp>
      <p:sp useBgFill="1"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1BDE7E6-4B5D-9F91-7C22-A5059BF68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510" t="23268" r="28597" b="30735"/>
          <a:stretch/>
        </p:blipFill>
        <p:spPr bwMode="auto">
          <a:xfrm>
            <a:off x="1101217" y="1183758"/>
            <a:ext cx="5450437" cy="416076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8180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Udsnit">
  <a:themeElements>
    <a:clrScheme name="Udsni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</TotalTime>
  <Words>18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Udsnit</vt:lpstr>
      <vt:lpstr>Kost og motion og diabetes</vt:lpstr>
      <vt:lpstr>Motion og diabetes</vt:lpstr>
      <vt:lpstr>GI værdier</vt:lpstr>
      <vt:lpstr>Kost og diabetes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 og motion og diabetes</dc:title>
  <dc:creator>Kirstin Godsk</dc:creator>
  <cp:lastModifiedBy>Vigga Nørgaard Madsbøll</cp:lastModifiedBy>
  <cp:revision>2</cp:revision>
  <dcterms:created xsi:type="dcterms:W3CDTF">2022-10-26T10:54:43Z</dcterms:created>
  <dcterms:modified xsi:type="dcterms:W3CDTF">2025-12-04T08:54:31Z</dcterms:modified>
</cp:coreProperties>
</file>