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0"/>
  </p:notesMasterIdLst>
  <p:sldIdLst>
    <p:sldId id="256" r:id="rId2"/>
    <p:sldId id="257" r:id="rId3"/>
    <p:sldId id="258" r:id="rId4"/>
    <p:sldId id="259" r:id="rId5"/>
    <p:sldId id="260" r:id="rId6"/>
    <p:sldId id="261" r:id="rId7"/>
    <p:sldId id="263" r:id="rId8"/>
    <p:sldId id="262" r:id="rId9"/>
  </p:sldIdLst>
  <p:sldSz cx="12192000" cy="6858000"/>
  <p:notesSz cx="6858000" cy="9144000"/>
  <p:defaultTextStyle>
    <a:defPPr>
      <a:defRPr lang="da-D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F40C506E-BB99-4D47-A188-E755A872E9E4}" v="1" dt="2025-11-26T08:39:07.033"/>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000" autoAdjust="0"/>
    <p:restoredTop sz="94660"/>
  </p:normalViewPr>
  <p:slideViewPr>
    <p:cSldViewPr snapToGrid="0">
      <p:cViewPr varScale="1">
        <p:scale>
          <a:sx n="40" d="100"/>
          <a:sy n="40" d="100"/>
        </p:scale>
        <p:origin x="44" y="32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5" Type="http://schemas.microsoft.com/office/2015/10/relationships/revisionInfo" Target="revisionInfo.xml"/><Relationship Id="rId10"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dsholder til sidehoved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da-DK"/>
          </a:p>
        </p:txBody>
      </p:sp>
      <p:sp>
        <p:nvSpPr>
          <p:cNvPr id="3" name="Pladsholder til dato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2184686-0979-44E8-B2C0-022FCAFA110E}" type="datetimeFigureOut">
              <a:rPr lang="da-DK" smtClean="0"/>
              <a:t>08-12-2025</a:t>
            </a:fld>
            <a:endParaRPr lang="da-DK"/>
          </a:p>
        </p:txBody>
      </p:sp>
      <p:sp>
        <p:nvSpPr>
          <p:cNvPr id="4" name="Pladsholder til slidebillede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da-DK"/>
          </a:p>
        </p:txBody>
      </p:sp>
      <p:sp>
        <p:nvSpPr>
          <p:cNvPr id="5" name="Pladsholder til not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p:txBody>
      </p:sp>
      <p:sp>
        <p:nvSpPr>
          <p:cNvPr id="6" name="Pladsholder til sidefod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da-DK"/>
          </a:p>
        </p:txBody>
      </p:sp>
      <p:sp>
        <p:nvSpPr>
          <p:cNvPr id="7" name="Pladsholder til slide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DB05A16-D3CD-4DE6-8529-99997A9C46B0}" type="slidenum">
              <a:rPr lang="da-DK" smtClean="0"/>
              <a:t>‹nr.›</a:t>
            </a:fld>
            <a:endParaRPr lang="da-DK"/>
          </a:p>
        </p:txBody>
      </p:sp>
    </p:spTree>
    <p:extLst>
      <p:ext uri="{BB962C8B-B14F-4D97-AF65-F5344CB8AC3E}">
        <p14:creationId xmlns:p14="http://schemas.microsoft.com/office/powerpoint/2010/main" val="83501931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r>
              <a:rPr lang="da-DK" dirty="0"/>
              <a:t>Ron </a:t>
            </a:r>
            <a:r>
              <a:rPr lang="da-DK" dirty="0" err="1"/>
              <a:t>Mueck</a:t>
            </a:r>
            <a:r>
              <a:rPr lang="da-DK" dirty="0"/>
              <a:t>: Boy, 1999. </a:t>
            </a:r>
            <a:r>
              <a:rPr lang="da-DK" dirty="0">
                <a:sym typeface="Wingdings" panose="05000000000000000000" pitchFamily="2" charset="2"/>
              </a:rPr>
              <a:t> Realisme.</a:t>
            </a:r>
          </a:p>
          <a:p>
            <a:endParaRPr lang="da-DK" dirty="0"/>
          </a:p>
          <a:p>
            <a:endParaRPr lang="da-DK" dirty="0"/>
          </a:p>
        </p:txBody>
      </p:sp>
      <p:sp>
        <p:nvSpPr>
          <p:cNvPr id="4" name="Pladsholder til slidenummer 3"/>
          <p:cNvSpPr>
            <a:spLocks noGrp="1"/>
          </p:cNvSpPr>
          <p:nvPr>
            <p:ph type="sldNum" sz="quarter" idx="5"/>
          </p:nvPr>
        </p:nvSpPr>
        <p:spPr/>
        <p:txBody>
          <a:bodyPr/>
          <a:lstStyle/>
          <a:p>
            <a:fld id="{BDB05A16-D3CD-4DE6-8529-99997A9C46B0}" type="slidenum">
              <a:rPr lang="da-DK" smtClean="0"/>
              <a:t>4</a:t>
            </a:fld>
            <a:endParaRPr lang="da-DK"/>
          </a:p>
        </p:txBody>
      </p:sp>
    </p:spTree>
    <p:extLst>
      <p:ext uri="{BB962C8B-B14F-4D97-AF65-F5344CB8AC3E}">
        <p14:creationId xmlns:p14="http://schemas.microsoft.com/office/powerpoint/2010/main" val="183065206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r>
              <a:rPr lang="da-DK" dirty="0"/>
              <a:t>Robert Jacobsen: </a:t>
            </a:r>
            <a:r>
              <a:rPr lang="da-DK" dirty="0" err="1"/>
              <a:t>Concrétion</a:t>
            </a:r>
            <a:r>
              <a:rPr lang="da-DK" dirty="0"/>
              <a:t>, 1953 – Skulpturen er mærkelig og svær at forstå. Skulpturen henviser ikke til en genkendelig ting i verden. Den er abstrakt og viser noget, der har med menneskets fantasi og indre liv at gøre. Den kan læses som et billede på en kantet og kaotisk verden, eller den kan læses som en gengivelse af en menneskelig følelse. </a:t>
            </a:r>
          </a:p>
        </p:txBody>
      </p:sp>
      <p:sp>
        <p:nvSpPr>
          <p:cNvPr id="4" name="Pladsholder til slidenummer 3"/>
          <p:cNvSpPr>
            <a:spLocks noGrp="1"/>
          </p:cNvSpPr>
          <p:nvPr>
            <p:ph type="sldNum" sz="quarter" idx="5"/>
          </p:nvPr>
        </p:nvSpPr>
        <p:spPr/>
        <p:txBody>
          <a:bodyPr/>
          <a:lstStyle/>
          <a:p>
            <a:fld id="{BDB05A16-D3CD-4DE6-8529-99997A9C46B0}" type="slidenum">
              <a:rPr lang="da-DK" smtClean="0"/>
              <a:t>5</a:t>
            </a:fld>
            <a:endParaRPr lang="da-DK"/>
          </a:p>
        </p:txBody>
      </p:sp>
    </p:spTree>
    <p:extLst>
      <p:ext uri="{BB962C8B-B14F-4D97-AF65-F5344CB8AC3E}">
        <p14:creationId xmlns:p14="http://schemas.microsoft.com/office/powerpoint/2010/main" val="238208393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slid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BB2B8DE-0AC6-162B-247D-E586E24C8E42}"/>
              </a:ext>
            </a:extLst>
          </p:cNvPr>
          <p:cNvSpPr>
            <a:spLocks noGrp="1"/>
          </p:cNvSpPr>
          <p:nvPr>
            <p:ph type="ctrTitle"/>
          </p:nvPr>
        </p:nvSpPr>
        <p:spPr>
          <a:xfrm>
            <a:off x="1524000" y="1122363"/>
            <a:ext cx="9144000" cy="2387600"/>
          </a:xfrm>
        </p:spPr>
        <p:txBody>
          <a:bodyPr anchor="b"/>
          <a:lstStyle>
            <a:lvl1pPr algn="ctr">
              <a:defRPr sz="6000"/>
            </a:lvl1pPr>
          </a:lstStyle>
          <a:p>
            <a:r>
              <a:rPr lang="da-DK"/>
              <a:t>Klik for at redigere titeltypografien i masteren</a:t>
            </a:r>
          </a:p>
        </p:txBody>
      </p:sp>
      <p:sp>
        <p:nvSpPr>
          <p:cNvPr id="3" name="Undertitel 2">
            <a:extLst>
              <a:ext uri="{FF2B5EF4-FFF2-40B4-BE49-F238E27FC236}">
                <a16:creationId xmlns:a16="http://schemas.microsoft.com/office/drawing/2014/main" id="{7118D2FA-5F09-C5F3-F1BE-59FD247F7A35}"/>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a-DK"/>
              <a:t>Klik for at redigere undertiteltypografien i masteren</a:t>
            </a:r>
          </a:p>
        </p:txBody>
      </p:sp>
      <p:sp>
        <p:nvSpPr>
          <p:cNvPr id="4" name="Pladsholder til dato 3">
            <a:extLst>
              <a:ext uri="{FF2B5EF4-FFF2-40B4-BE49-F238E27FC236}">
                <a16:creationId xmlns:a16="http://schemas.microsoft.com/office/drawing/2014/main" id="{DF396B28-E891-2CCC-BD26-369AC3293BE7}"/>
              </a:ext>
            </a:extLst>
          </p:cNvPr>
          <p:cNvSpPr>
            <a:spLocks noGrp="1"/>
          </p:cNvSpPr>
          <p:nvPr>
            <p:ph type="dt" sz="half" idx="10"/>
          </p:nvPr>
        </p:nvSpPr>
        <p:spPr/>
        <p:txBody>
          <a:bodyPr/>
          <a:lstStyle/>
          <a:p>
            <a:fld id="{E3592BD3-110F-4142-B777-E903E545965D}" type="datetimeFigureOut">
              <a:rPr lang="da-DK" smtClean="0"/>
              <a:t>08-12-2025</a:t>
            </a:fld>
            <a:endParaRPr lang="da-DK"/>
          </a:p>
        </p:txBody>
      </p:sp>
      <p:sp>
        <p:nvSpPr>
          <p:cNvPr id="5" name="Pladsholder til sidefod 4">
            <a:extLst>
              <a:ext uri="{FF2B5EF4-FFF2-40B4-BE49-F238E27FC236}">
                <a16:creationId xmlns:a16="http://schemas.microsoft.com/office/drawing/2014/main" id="{C1C4C64A-11D0-745E-949C-C6A4E0CDA7F3}"/>
              </a:ext>
            </a:extLst>
          </p:cNvPr>
          <p:cNvSpPr>
            <a:spLocks noGrp="1"/>
          </p:cNvSpPr>
          <p:nvPr>
            <p:ph type="ftr" sz="quarter" idx="11"/>
          </p:nvPr>
        </p:nvSpPr>
        <p:spPr/>
        <p:txBody>
          <a:bodyPr/>
          <a:lstStyle/>
          <a:p>
            <a:endParaRPr lang="da-DK"/>
          </a:p>
        </p:txBody>
      </p:sp>
      <p:sp>
        <p:nvSpPr>
          <p:cNvPr id="6" name="Pladsholder til slidenummer 5">
            <a:extLst>
              <a:ext uri="{FF2B5EF4-FFF2-40B4-BE49-F238E27FC236}">
                <a16:creationId xmlns:a16="http://schemas.microsoft.com/office/drawing/2014/main" id="{D7D1A3EF-6636-91D5-E441-71E540300C5A}"/>
              </a:ext>
            </a:extLst>
          </p:cNvPr>
          <p:cNvSpPr>
            <a:spLocks noGrp="1"/>
          </p:cNvSpPr>
          <p:nvPr>
            <p:ph type="sldNum" sz="quarter" idx="12"/>
          </p:nvPr>
        </p:nvSpPr>
        <p:spPr/>
        <p:txBody>
          <a:bodyPr/>
          <a:lstStyle/>
          <a:p>
            <a:fld id="{0653F4A8-3453-40AA-BD5C-337062A691F7}" type="slidenum">
              <a:rPr lang="da-DK" smtClean="0"/>
              <a:t>‹nr.›</a:t>
            </a:fld>
            <a:endParaRPr lang="da-DK"/>
          </a:p>
        </p:txBody>
      </p:sp>
    </p:spTree>
    <p:extLst>
      <p:ext uri="{BB962C8B-B14F-4D97-AF65-F5344CB8AC3E}">
        <p14:creationId xmlns:p14="http://schemas.microsoft.com/office/powerpoint/2010/main" val="306766565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og lodret teks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39177A6-DF76-F8A5-783A-A1BF332A0C10}"/>
              </a:ext>
            </a:extLst>
          </p:cNvPr>
          <p:cNvSpPr>
            <a:spLocks noGrp="1"/>
          </p:cNvSpPr>
          <p:nvPr>
            <p:ph type="title"/>
          </p:nvPr>
        </p:nvSpPr>
        <p:spPr/>
        <p:txBody>
          <a:bodyPr/>
          <a:lstStyle/>
          <a:p>
            <a:r>
              <a:rPr lang="da-DK"/>
              <a:t>Klik for at redigere titeltypografien i masteren</a:t>
            </a:r>
          </a:p>
        </p:txBody>
      </p:sp>
      <p:sp>
        <p:nvSpPr>
          <p:cNvPr id="3" name="Pladsholder til lodret titel 2">
            <a:extLst>
              <a:ext uri="{FF2B5EF4-FFF2-40B4-BE49-F238E27FC236}">
                <a16:creationId xmlns:a16="http://schemas.microsoft.com/office/drawing/2014/main" id="{03562A5E-0B25-BD0C-FB1D-08BB3CEBABE5}"/>
              </a:ext>
            </a:extLst>
          </p:cNvPr>
          <p:cNvSpPr>
            <a:spLocks noGrp="1"/>
          </p:cNvSpPr>
          <p:nvPr>
            <p:ph type="body" orient="vert" idx="1"/>
          </p:nvPr>
        </p:nvSpPr>
        <p:spPr/>
        <p:txBody>
          <a:bodyPr vert="eaVert"/>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p:txBody>
      </p:sp>
      <p:sp>
        <p:nvSpPr>
          <p:cNvPr id="4" name="Pladsholder til dato 3">
            <a:extLst>
              <a:ext uri="{FF2B5EF4-FFF2-40B4-BE49-F238E27FC236}">
                <a16:creationId xmlns:a16="http://schemas.microsoft.com/office/drawing/2014/main" id="{3730C53E-5878-D59E-3004-171C73ACAFC0}"/>
              </a:ext>
            </a:extLst>
          </p:cNvPr>
          <p:cNvSpPr>
            <a:spLocks noGrp="1"/>
          </p:cNvSpPr>
          <p:nvPr>
            <p:ph type="dt" sz="half" idx="10"/>
          </p:nvPr>
        </p:nvSpPr>
        <p:spPr/>
        <p:txBody>
          <a:bodyPr/>
          <a:lstStyle/>
          <a:p>
            <a:fld id="{E3592BD3-110F-4142-B777-E903E545965D}" type="datetimeFigureOut">
              <a:rPr lang="da-DK" smtClean="0"/>
              <a:t>08-12-2025</a:t>
            </a:fld>
            <a:endParaRPr lang="da-DK"/>
          </a:p>
        </p:txBody>
      </p:sp>
      <p:sp>
        <p:nvSpPr>
          <p:cNvPr id="5" name="Pladsholder til sidefod 4">
            <a:extLst>
              <a:ext uri="{FF2B5EF4-FFF2-40B4-BE49-F238E27FC236}">
                <a16:creationId xmlns:a16="http://schemas.microsoft.com/office/drawing/2014/main" id="{41A70BA7-D757-0C5D-8C4B-CA2AB0A3FAF3}"/>
              </a:ext>
            </a:extLst>
          </p:cNvPr>
          <p:cNvSpPr>
            <a:spLocks noGrp="1"/>
          </p:cNvSpPr>
          <p:nvPr>
            <p:ph type="ftr" sz="quarter" idx="11"/>
          </p:nvPr>
        </p:nvSpPr>
        <p:spPr/>
        <p:txBody>
          <a:bodyPr/>
          <a:lstStyle/>
          <a:p>
            <a:endParaRPr lang="da-DK"/>
          </a:p>
        </p:txBody>
      </p:sp>
      <p:sp>
        <p:nvSpPr>
          <p:cNvPr id="6" name="Pladsholder til slidenummer 5">
            <a:extLst>
              <a:ext uri="{FF2B5EF4-FFF2-40B4-BE49-F238E27FC236}">
                <a16:creationId xmlns:a16="http://schemas.microsoft.com/office/drawing/2014/main" id="{8E70850B-F736-3159-EA51-70C6934C1F4E}"/>
              </a:ext>
            </a:extLst>
          </p:cNvPr>
          <p:cNvSpPr>
            <a:spLocks noGrp="1"/>
          </p:cNvSpPr>
          <p:nvPr>
            <p:ph type="sldNum" sz="quarter" idx="12"/>
          </p:nvPr>
        </p:nvSpPr>
        <p:spPr/>
        <p:txBody>
          <a:bodyPr/>
          <a:lstStyle/>
          <a:p>
            <a:fld id="{0653F4A8-3453-40AA-BD5C-337062A691F7}" type="slidenum">
              <a:rPr lang="da-DK" smtClean="0"/>
              <a:t>‹nr.›</a:t>
            </a:fld>
            <a:endParaRPr lang="da-DK"/>
          </a:p>
        </p:txBody>
      </p:sp>
    </p:spTree>
    <p:extLst>
      <p:ext uri="{BB962C8B-B14F-4D97-AF65-F5344CB8AC3E}">
        <p14:creationId xmlns:p14="http://schemas.microsoft.com/office/powerpoint/2010/main" val="24097515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Lodret titel og tekst">
    <p:spTree>
      <p:nvGrpSpPr>
        <p:cNvPr id="1" name=""/>
        <p:cNvGrpSpPr/>
        <p:nvPr/>
      </p:nvGrpSpPr>
      <p:grpSpPr>
        <a:xfrm>
          <a:off x="0" y="0"/>
          <a:ext cx="0" cy="0"/>
          <a:chOff x="0" y="0"/>
          <a:chExt cx="0" cy="0"/>
        </a:xfrm>
      </p:grpSpPr>
      <p:sp>
        <p:nvSpPr>
          <p:cNvPr id="2" name="Lodret titel 1">
            <a:extLst>
              <a:ext uri="{FF2B5EF4-FFF2-40B4-BE49-F238E27FC236}">
                <a16:creationId xmlns:a16="http://schemas.microsoft.com/office/drawing/2014/main" id="{FC96B8B0-A372-90EA-99BC-64DB72FF1297}"/>
              </a:ext>
            </a:extLst>
          </p:cNvPr>
          <p:cNvSpPr>
            <a:spLocks noGrp="1"/>
          </p:cNvSpPr>
          <p:nvPr>
            <p:ph type="title" orient="vert"/>
          </p:nvPr>
        </p:nvSpPr>
        <p:spPr>
          <a:xfrm>
            <a:off x="8724900" y="365125"/>
            <a:ext cx="2628900" cy="5811838"/>
          </a:xfrm>
        </p:spPr>
        <p:txBody>
          <a:bodyPr vert="eaVert"/>
          <a:lstStyle/>
          <a:p>
            <a:r>
              <a:rPr lang="da-DK"/>
              <a:t>Klik for at redigere titeltypografien i masteren</a:t>
            </a:r>
          </a:p>
        </p:txBody>
      </p:sp>
      <p:sp>
        <p:nvSpPr>
          <p:cNvPr id="3" name="Pladsholder til lodret titel 2">
            <a:extLst>
              <a:ext uri="{FF2B5EF4-FFF2-40B4-BE49-F238E27FC236}">
                <a16:creationId xmlns:a16="http://schemas.microsoft.com/office/drawing/2014/main" id="{3A39A9EC-E7FA-A388-9B90-C5E683B7B9DF}"/>
              </a:ext>
            </a:extLst>
          </p:cNvPr>
          <p:cNvSpPr>
            <a:spLocks noGrp="1"/>
          </p:cNvSpPr>
          <p:nvPr>
            <p:ph type="body" orient="vert" idx="1"/>
          </p:nvPr>
        </p:nvSpPr>
        <p:spPr>
          <a:xfrm>
            <a:off x="838200" y="365125"/>
            <a:ext cx="7734300" cy="5811838"/>
          </a:xfrm>
        </p:spPr>
        <p:txBody>
          <a:bodyPr vert="eaVert"/>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p:txBody>
      </p:sp>
      <p:sp>
        <p:nvSpPr>
          <p:cNvPr id="4" name="Pladsholder til dato 3">
            <a:extLst>
              <a:ext uri="{FF2B5EF4-FFF2-40B4-BE49-F238E27FC236}">
                <a16:creationId xmlns:a16="http://schemas.microsoft.com/office/drawing/2014/main" id="{444E5C15-5BF3-7BB5-4D22-8E5B589AC91C}"/>
              </a:ext>
            </a:extLst>
          </p:cNvPr>
          <p:cNvSpPr>
            <a:spLocks noGrp="1"/>
          </p:cNvSpPr>
          <p:nvPr>
            <p:ph type="dt" sz="half" idx="10"/>
          </p:nvPr>
        </p:nvSpPr>
        <p:spPr/>
        <p:txBody>
          <a:bodyPr/>
          <a:lstStyle/>
          <a:p>
            <a:fld id="{E3592BD3-110F-4142-B777-E903E545965D}" type="datetimeFigureOut">
              <a:rPr lang="da-DK" smtClean="0"/>
              <a:t>08-12-2025</a:t>
            </a:fld>
            <a:endParaRPr lang="da-DK"/>
          </a:p>
        </p:txBody>
      </p:sp>
      <p:sp>
        <p:nvSpPr>
          <p:cNvPr id="5" name="Pladsholder til sidefod 4">
            <a:extLst>
              <a:ext uri="{FF2B5EF4-FFF2-40B4-BE49-F238E27FC236}">
                <a16:creationId xmlns:a16="http://schemas.microsoft.com/office/drawing/2014/main" id="{2DC13AEC-BE83-70DA-BE37-F46CF2E20E30}"/>
              </a:ext>
            </a:extLst>
          </p:cNvPr>
          <p:cNvSpPr>
            <a:spLocks noGrp="1"/>
          </p:cNvSpPr>
          <p:nvPr>
            <p:ph type="ftr" sz="quarter" idx="11"/>
          </p:nvPr>
        </p:nvSpPr>
        <p:spPr/>
        <p:txBody>
          <a:bodyPr/>
          <a:lstStyle/>
          <a:p>
            <a:endParaRPr lang="da-DK"/>
          </a:p>
        </p:txBody>
      </p:sp>
      <p:sp>
        <p:nvSpPr>
          <p:cNvPr id="6" name="Pladsholder til slidenummer 5">
            <a:extLst>
              <a:ext uri="{FF2B5EF4-FFF2-40B4-BE49-F238E27FC236}">
                <a16:creationId xmlns:a16="http://schemas.microsoft.com/office/drawing/2014/main" id="{AB74010A-0589-4600-3571-7C3234F6B9A8}"/>
              </a:ext>
            </a:extLst>
          </p:cNvPr>
          <p:cNvSpPr>
            <a:spLocks noGrp="1"/>
          </p:cNvSpPr>
          <p:nvPr>
            <p:ph type="sldNum" sz="quarter" idx="12"/>
          </p:nvPr>
        </p:nvSpPr>
        <p:spPr/>
        <p:txBody>
          <a:bodyPr/>
          <a:lstStyle/>
          <a:p>
            <a:fld id="{0653F4A8-3453-40AA-BD5C-337062A691F7}" type="slidenum">
              <a:rPr lang="da-DK" smtClean="0"/>
              <a:t>‹nr.›</a:t>
            </a:fld>
            <a:endParaRPr lang="da-DK"/>
          </a:p>
        </p:txBody>
      </p:sp>
    </p:spTree>
    <p:extLst>
      <p:ext uri="{BB962C8B-B14F-4D97-AF65-F5344CB8AC3E}">
        <p14:creationId xmlns:p14="http://schemas.microsoft.com/office/powerpoint/2010/main" val="397609168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og indholdsobjek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2736A0B-BB24-AF23-46AA-69B0E5C8E33D}"/>
              </a:ext>
            </a:extLst>
          </p:cNvPr>
          <p:cNvSpPr>
            <a:spLocks noGrp="1"/>
          </p:cNvSpPr>
          <p:nvPr>
            <p:ph type="title"/>
          </p:nvPr>
        </p:nvSpPr>
        <p:spPr/>
        <p:txBody>
          <a:bodyPr/>
          <a:lstStyle/>
          <a:p>
            <a:r>
              <a:rPr lang="da-DK"/>
              <a:t>Klik for at redigere titeltypografien i masteren</a:t>
            </a:r>
          </a:p>
        </p:txBody>
      </p:sp>
      <p:sp>
        <p:nvSpPr>
          <p:cNvPr id="3" name="Pladsholder til indhold 2">
            <a:extLst>
              <a:ext uri="{FF2B5EF4-FFF2-40B4-BE49-F238E27FC236}">
                <a16:creationId xmlns:a16="http://schemas.microsoft.com/office/drawing/2014/main" id="{8B688757-A15E-5571-9641-8A209855E224}"/>
              </a:ext>
            </a:extLst>
          </p:cNvPr>
          <p:cNvSpPr>
            <a:spLocks noGrp="1"/>
          </p:cNvSpPr>
          <p:nvPr>
            <p:ph idx="1"/>
          </p:nvPr>
        </p:nvSpPr>
        <p:spPr/>
        <p:txBody>
          <a:body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p:txBody>
      </p:sp>
      <p:sp>
        <p:nvSpPr>
          <p:cNvPr id="4" name="Pladsholder til dato 3">
            <a:extLst>
              <a:ext uri="{FF2B5EF4-FFF2-40B4-BE49-F238E27FC236}">
                <a16:creationId xmlns:a16="http://schemas.microsoft.com/office/drawing/2014/main" id="{7FF7D6EB-0D20-7DF8-0102-26B676E19294}"/>
              </a:ext>
            </a:extLst>
          </p:cNvPr>
          <p:cNvSpPr>
            <a:spLocks noGrp="1"/>
          </p:cNvSpPr>
          <p:nvPr>
            <p:ph type="dt" sz="half" idx="10"/>
          </p:nvPr>
        </p:nvSpPr>
        <p:spPr/>
        <p:txBody>
          <a:bodyPr/>
          <a:lstStyle/>
          <a:p>
            <a:fld id="{E3592BD3-110F-4142-B777-E903E545965D}" type="datetimeFigureOut">
              <a:rPr lang="da-DK" smtClean="0"/>
              <a:t>08-12-2025</a:t>
            </a:fld>
            <a:endParaRPr lang="da-DK"/>
          </a:p>
        </p:txBody>
      </p:sp>
      <p:sp>
        <p:nvSpPr>
          <p:cNvPr id="5" name="Pladsholder til sidefod 4">
            <a:extLst>
              <a:ext uri="{FF2B5EF4-FFF2-40B4-BE49-F238E27FC236}">
                <a16:creationId xmlns:a16="http://schemas.microsoft.com/office/drawing/2014/main" id="{98A8C889-49D7-7CF8-AC0F-AC57D8B1E383}"/>
              </a:ext>
            </a:extLst>
          </p:cNvPr>
          <p:cNvSpPr>
            <a:spLocks noGrp="1"/>
          </p:cNvSpPr>
          <p:nvPr>
            <p:ph type="ftr" sz="quarter" idx="11"/>
          </p:nvPr>
        </p:nvSpPr>
        <p:spPr/>
        <p:txBody>
          <a:bodyPr/>
          <a:lstStyle/>
          <a:p>
            <a:endParaRPr lang="da-DK"/>
          </a:p>
        </p:txBody>
      </p:sp>
      <p:sp>
        <p:nvSpPr>
          <p:cNvPr id="6" name="Pladsholder til slidenummer 5">
            <a:extLst>
              <a:ext uri="{FF2B5EF4-FFF2-40B4-BE49-F238E27FC236}">
                <a16:creationId xmlns:a16="http://schemas.microsoft.com/office/drawing/2014/main" id="{6A1FB923-0806-C0E2-E22B-E8F6B3613239}"/>
              </a:ext>
            </a:extLst>
          </p:cNvPr>
          <p:cNvSpPr>
            <a:spLocks noGrp="1"/>
          </p:cNvSpPr>
          <p:nvPr>
            <p:ph type="sldNum" sz="quarter" idx="12"/>
          </p:nvPr>
        </p:nvSpPr>
        <p:spPr/>
        <p:txBody>
          <a:bodyPr/>
          <a:lstStyle/>
          <a:p>
            <a:fld id="{0653F4A8-3453-40AA-BD5C-337062A691F7}" type="slidenum">
              <a:rPr lang="da-DK" smtClean="0"/>
              <a:t>‹nr.›</a:t>
            </a:fld>
            <a:endParaRPr lang="da-DK"/>
          </a:p>
        </p:txBody>
      </p:sp>
    </p:spTree>
    <p:extLst>
      <p:ext uri="{BB962C8B-B14F-4D97-AF65-F5344CB8AC3E}">
        <p14:creationId xmlns:p14="http://schemas.microsoft.com/office/powerpoint/2010/main" val="393296749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fsnitsoversk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2E992F1-1547-1741-1D61-211124ABEA1A}"/>
              </a:ext>
            </a:extLst>
          </p:cNvPr>
          <p:cNvSpPr>
            <a:spLocks noGrp="1"/>
          </p:cNvSpPr>
          <p:nvPr>
            <p:ph type="title"/>
          </p:nvPr>
        </p:nvSpPr>
        <p:spPr>
          <a:xfrm>
            <a:off x="831850" y="1709738"/>
            <a:ext cx="10515600" cy="2852737"/>
          </a:xfrm>
        </p:spPr>
        <p:txBody>
          <a:bodyPr anchor="b"/>
          <a:lstStyle>
            <a:lvl1pPr>
              <a:defRPr sz="6000"/>
            </a:lvl1pPr>
          </a:lstStyle>
          <a:p>
            <a:r>
              <a:rPr lang="da-DK"/>
              <a:t>Klik for at redigere titeltypografien i masteren</a:t>
            </a:r>
          </a:p>
        </p:txBody>
      </p:sp>
      <p:sp>
        <p:nvSpPr>
          <p:cNvPr id="3" name="Pladsholder til tekst 2">
            <a:extLst>
              <a:ext uri="{FF2B5EF4-FFF2-40B4-BE49-F238E27FC236}">
                <a16:creationId xmlns:a16="http://schemas.microsoft.com/office/drawing/2014/main" id="{44A20AD8-9F01-BEDC-CF53-4708FFC30C95}"/>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da-DK"/>
              <a:t>Klik for at redigere teksttypografierne i masteren</a:t>
            </a:r>
          </a:p>
        </p:txBody>
      </p:sp>
      <p:sp>
        <p:nvSpPr>
          <p:cNvPr id="4" name="Pladsholder til dato 3">
            <a:extLst>
              <a:ext uri="{FF2B5EF4-FFF2-40B4-BE49-F238E27FC236}">
                <a16:creationId xmlns:a16="http://schemas.microsoft.com/office/drawing/2014/main" id="{BA274084-4C54-4E15-7104-3377D7FA1A14}"/>
              </a:ext>
            </a:extLst>
          </p:cNvPr>
          <p:cNvSpPr>
            <a:spLocks noGrp="1"/>
          </p:cNvSpPr>
          <p:nvPr>
            <p:ph type="dt" sz="half" idx="10"/>
          </p:nvPr>
        </p:nvSpPr>
        <p:spPr/>
        <p:txBody>
          <a:bodyPr/>
          <a:lstStyle/>
          <a:p>
            <a:fld id="{E3592BD3-110F-4142-B777-E903E545965D}" type="datetimeFigureOut">
              <a:rPr lang="da-DK" smtClean="0"/>
              <a:t>08-12-2025</a:t>
            </a:fld>
            <a:endParaRPr lang="da-DK"/>
          </a:p>
        </p:txBody>
      </p:sp>
      <p:sp>
        <p:nvSpPr>
          <p:cNvPr id="5" name="Pladsholder til sidefod 4">
            <a:extLst>
              <a:ext uri="{FF2B5EF4-FFF2-40B4-BE49-F238E27FC236}">
                <a16:creationId xmlns:a16="http://schemas.microsoft.com/office/drawing/2014/main" id="{EBB8CFF9-54D0-7BC7-8F1E-F1F803F1E9E6}"/>
              </a:ext>
            </a:extLst>
          </p:cNvPr>
          <p:cNvSpPr>
            <a:spLocks noGrp="1"/>
          </p:cNvSpPr>
          <p:nvPr>
            <p:ph type="ftr" sz="quarter" idx="11"/>
          </p:nvPr>
        </p:nvSpPr>
        <p:spPr/>
        <p:txBody>
          <a:bodyPr/>
          <a:lstStyle/>
          <a:p>
            <a:endParaRPr lang="da-DK"/>
          </a:p>
        </p:txBody>
      </p:sp>
      <p:sp>
        <p:nvSpPr>
          <p:cNvPr id="6" name="Pladsholder til slidenummer 5">
            <a:extLst>
              <a:ext uri="{FF2B5EF4-FFF2-40B4-BE49-F238E27FC236}">
                <a16:creationId xmlns:a16="http://schemas.microsoft.com/office/drawing/2014/main" id="{6C456D4B-7F0F-C62D-DDC3-C020A671A8A2}"/>
              </a:ext>
            </a:extLst>
          </p:cNvPr>
          <p:cNvSpPr>
            <a:spLocks noGrp="1"/>
          </p:cNvSpPr>
          <p:nvPr>
            <p:ph type="sldNum" sz="quarter" idx="12"/>
          </p:nvPr>
        </p:nvSpPr>
        <p:spPr/>
        <p:txBody>
          <a:bodyPr/>
          <a:lstStyle/>
          <a:p>
            <a:fld id="{0653F4A8-3453-40AA-BD5C-337062A691F7}" type="slidenum">
              <a:rPr lang="da-DK" smtClean="0"/>
              <a:t>‹nr.›</a:t>
            </a:fld>
            <a:endParaRPr lang="da-DK"/>
          </a:p>
        </p:txBody>
      </p:sp>
    </p:spTree>
    <p:extLst>
      <p:ext uri="{BB962C8B-B14F-4D97-AF65-F5344CB8AC3E}">
        <p14:creationId xmlns:p14="http://schemas.microsoft.com/office/powerpoint/2010/main" val="91344835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o indholdsobjekter">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BEC2AB8-4B8A-55CA-4F5B-54E901B50AA8}"/>
              </a:ext>
            </a:extLst>
          </p:cNvPr>
          <p:cNvSpPr>
            <a:spLocks noGrp="1"/>
          </p:cNvSpPr>
          <p:nvPr>
            <p:ph type="title"/>
          </p:nvPr>
        </p:nvSpPr>
        <p:spPr/>
        <p:txBody>
          <a:bodyPr/>
          <a:lstStyle/>
          <a:p>
            <a:r>
              <a:rPr lang="da-DK"/>
              <a:t>Klik for at redigere titeltypografien i masteren</a:t>
            </a:r>
          </a:p>
        </p:txBody>
      </p:sp>
      <p:sp>
        <p:nvSpPr>
          <p:cNvPr id="3" name="Pladsholder til indhold 2">
            <a:extLst>
              <a:ext uri="{FF2B5EF4-FFF2-40B4-BE49-F238E27FC236}">
                <a16:creationId xmlns:a16="http://schemas.microsoft.com/office/drawing/2014/main" id="{FBC7E37A-4A98-FBF4-238F-300538D995C6}"/>
              </a:ext>
            </a:extLst>
          </p:cNvPr>
          <p:cNvSpPr>
            <a:spLocks noGrp="1"/>
          </p:cNvSpPr>
          <p:nvPr>
            <p:ph sz="half" idx="1"/>
          </p:nvPr>
        </p:nvSpPr>
        <p:spPr>
          <a:xfrm>
            <a:off x="838200" y="1825625"/>
            <a:ext cx="5181600" cy="4351338"/>
          </a:xfrm>
        </p:spPr>
        <p:txBody>
          <a:body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p:txBody>
      </p:sp>
      <p:sp>
        <p:nvSpPr>
          <p:cNvPr id="4" name="Pladsholder til indhold 3">
            <a:extLst>
              <a:ext uri="{FF2B5EF4-FFF2-40B4-BE49-F238E27FC236}">
                <a16:creationId xmlns:a16="http://schemas.microsoft.com/office/drawing/2014/main" id="{DA2B3582-3220-9C33-8DCC-77940C65DDD4}"/>
              </a:ext>
            </a:extLst>
          </p:cNvPr>
          <p:cNvSpPr>
            <a:spLocks noGrp="1"/>
          </p:cNvSpPr>
          <p:nvPr>
            <p:ph sz="half" idx="2"/>
          </p:nvPr>
        </p:nvSpPr>
        <p:spPr>
          <a:xfrm>
            <a:off x="6172200" y="1825625"/>
            <a:ext cx="5181600" cy="4351338"/>
          </a:xfrm>
        </p:spPr>
        <p:txBody>
          <a:body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p:txBody>
      </p:sp>
      <p:sp>
        <p:nvSpPr>
          <p:cNvPr id="5" name="Pladsholder til dato 4">
            <a:extLst>
              <a:ext uri="{FF2B5EF4-FFF2-40B4-BE49-F238E27FC236}">
                <a16:creationId xmlns:a16="http://schemas.microsoft.com/office/drawing/2014/main" id="{C7796952-29C4-693F-C363-14D4DF91C975}"/>
              </a:ext>
            </a:extLst>
          </p:cNvPr>
          <p:cNvSpPr>
            <a:spLocks noGrp="1"/>
          </p:cNvSpPr>
          <p:nvPr>
            <p:ph type="dt" sz="half" idx="10"/>
          </p:nvPr>
        </p:nvSpPr>
        <p:spPr/>
        <p:txBody>
          <a:bodyPr/>
          <a:lstStyle/>
          <a:p>
            <a:fld id="{E3592BD3-110F-4142-B777-E903E545965D}" type="datetimeFigureOut">
              <a:rPr lang="da-DK" smtClean="0"/>
              <a:t>08-12-2025</a:t>
            </a:fld>
            <a:endParaRPr lang="da-DK"/>
          </a:p>
        </p:txBody>
      </p:sp>
      <p:sp>
        <p:nvSpPr>
          <p:cNvPr id="6" name="Pladsholder til sidefod 5">
            <a:extLst>
              <a:ext uri="{FF2B5EF4-FFF2-40B4-BE49-F238E27FC236}">
                <a16:creationId xmlns:a16="http://schemas.microsoft.com/office/drawing/2014/main" id="{8FE2ADC1-B4A5-1DFD-579E-56FB55E34415}"/>
              </a:ext>
            </a:extLst>
          </p:cNvPr>
          <p:cNvSpPr>
            <a:spLocks noGrp="1"/>
          </p:cNvSpPr>
          <p:nvPr>
            <p:ph type="ftr" sz="quarter" idx="11"/>
          </p:nvPr>
        </p:nvSpPr>
        <p:spPr/>
        <p:txBody>
          <a:bodyPr/>
          <a:lstStyle/>
          <a:p>
            <a:endParaRPr lang="da-DK"/>
          </a:p>
        </p:txBody>
      </p:sp>
      <p:sp>
        <p:nvSpPr>
          <p:cNvPr id="7" name="Pladsholder til slidenummer 6">
            <a:extLst>
              <a:ext uri="{FF2B5EF4-FFF2-40B4-BE49-F238E27FC236}">
                <a16:creationId xmlns:a16="http://schemas.microsoft.com/office/drawing/2014/main" id="{708A177C-E4DD-E02A-C74C-1A3DC9DDC89F}"/>
              </a:ext>
            </a:extLst>
          </p:cNvPr>
          <p:cNvSpPr>
            <a:spLocks noGrp="1"/>
          </p:cNvSpPr>
          <p:nvPr>
            <p:ph type="sldNum" sz="quarter" idx="12"/>
          </p:nvPr>
        </p:nvSpPr>
        <p:spPr/>
        <p:txBody>
          <a:bodyPr/>
          <a:lstStyle/>
          <a:p>
            <a:fld id="{0653F4A8-3453-40AA-BD5C-337062A691F7}" type="slidenum">
              <a:rPr lang="da-DK" smtClean="0"/>
              <a:t>‹nr.›</a:t>
            </a:fld>
            <a:endParaRPr lang="da-DK"/>
          </a:p>
        </p:txBody>
      </p:sp>
    </p:spTree>
    <p:extLst>
      <p:ext uri="{BB962C8B-B14F-4D97-AF65-F5344CB8AC3E}">
        <p14:creationId xmlns:p14="http://schemas.microsoft.com/office/powerpoint/2010/main" val="97128922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Sammenlignin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D708725-D58F-8F19-0E20-94AE624AA14F}"/>
              </a:ext>
            </a:extLst>
          </p:cNvPr>
          <p:cNvSpPr>
            <a:spLocks noGrp="1"/>
          </p:cNvSpPr>
          <p:nvPr>
            <p:ph type="title"/>
          </p:nvPr>
        </p:nvSpPr>
        <p:spPr>
          <a:xfrm>
            <a:off x="839788" y="365125"/>
            <a:ext cx="10515600" cy="1325563"/>
          </a:xfrm>
        </p:spPr>
        <p:txBody>
          <a:bodyPr/>
          <a:lstStyle/>
          <a:p>
            <a:r>
              <a:rPr lang="da-DK"/>
              <a:t>Klik for at redigere titeltypografien i masteren</a:t>
            </a:r>
          </a:p>
        </p:txBody>
      </p:sp>
      <p:sp>
        <p:nvSpPr>
          <p:cNvPr id="3" name="Pladsholder til tekst 2">
            <a:extLst>
              <a:ext uri="{FF2B5EF4-FFF2-40B4-BE49-F238E27FC236}">
                <a16:creationId xmlns:a16="http://schemas.microsoft.com/office/drawing/2014/main" id="{94D190EE-1C93-4E5B-BD00-89518ED88110}"/>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a-DK"/>
              <a:t>Klik for at redigere teksttypografierne i masteren</a:t>
            </a:r>
          </a:p>
        </p:txBody>
      </p:sp>
      <p:sp>
        <p:nvSpPr>
          <p:cNvPr id="4" name="Pladsholder til indhold 3">
            <a:extLst>
              <a:ext uri="{FF2B5EF4-FFF2-40B4-BE49-F238E27FC236}">
                <a16:creationId xmlns:a16="http://schemas.microsoft.com/office/drawing/2014/main" id="{AF49D43B-B48F-B633-5233-4C9BB2141329}"/>
              </a:ext>
            </a:extLst>
          </p:cNvPr>
          <p:cNvSpPr>
            <a:spLocks noGrp="1"/>
          </p:cNvSpPr>
          <p:nvPr>
            <p:ph sz="half" idx="2"/>
          </p:nvPr>
        </p:nvSpPr>
        <p:spPr>
          <a:xfrm>
            <a:off x="839788" y="2505075"/>
            <a:ext cx="5157787" cy="3684588"/>
          </a:xfrm>
        </p:spPr>
        <p:txBody>
          <a:body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p:txBody>
      </p:sp>
      <p:sp>
        <p:nvSpPr>
          <p:cNvPr id="5" name="Pladsholder til tekst 4">
            <a:extLst>
              <a:ext uri="{FF2B5EF4-FFF2-40B4-BE49-F238E27FC236}">
                <a16:creationId xmlns:a16="http://schemas.microsoft.com/office/drawing/2014/main" id="{44FA3644-071C-D101-7283-EC02D120449D}"/>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a-DK"/>
              <a:t>Klik for at redigere teksttypografierne i masteren</a:t>
            </a:r>
          </a:p>
        </p:txBody>
      </p:sp>
      <p:sp>
        <p:nvSpPr>
          <p:cNvPr id="6" name="Pladsholder til indhold 5">
            <a:extLst>
              <a:ext uri="{FF2B5EF4-FFF2-40B4-BE49-F238E27FC236}">
                <a16:creationId xmlns:a16="http://schemas.microsoft.com/office/drawing/2014/main" id="{012599F6-7FAF-5D76-1808-BBF0B1964F98}"/>
              </a:ext>
            </a:extLst>
          </p:cNvPr>
          <p:cNvSpPr>
            <a:spLocks noGrp="1"/>
          </p:cNvSpPr>
          <p:nvPr>
            <p:ph sz="quarter" idx="4"/>
          </p:nvPr>
        </p:nvSpPr>
        <p:spPr>
          <a:xfrm>
            <a:off x="6172200" y="2505075"/>
            <a:ext cx="5183188" cy="3684588"/>
          </a:xfrm>
        </p:spPr>
        <p:txBody>
          <a:body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p:txBody>
      </p:sp>
      <p:sp>
        <p:nvSpPr>
          <p:cNvPr id="7" name="Pladsholder til dato 6">
            <a:extLst>
              <a:ext uri="{FF2B5EF4-FFF2-40B4-BE49-F238E27FC236}">
                <a16:creationId xmlns:a16="http://schemas.microsoft.com/office/drawing/2014/main" id="{DE0079FE-5633-D5C2-1B81-2DBB4AD276F8}"/>
              </a:ext>
            </a:extLst>
          </p:cNvPr>
          <p:cNvSpPr>
            <a:spLocks noGrp="1"/>
          </p:cNvSpPr>
          <p:nvPr>
            <p:ph type="dt" sz="half" idx="10"/>
          </p:nvPr>
        </p:nvSpPr>
        <p:spPr/>
        <p:txBody>
          <a:bodyPr/>
          <a:lstStyle/>
          <a:p>
            <a:fld id="{E3592BD3-110F-4142-B777-E903E545965D}" type="datetimeFigureOut">
              <a:rPr lang="da-DK" smtClean="0"/>
              <a:t>08-12-2025</a:t>
            </a:fld>
            <a:endParaRPr lang="da-DK"/>
          </a:p>
        </p:txBody>
      </p:sp>
      <p:sp>
        <p:nvSpPr>
          <p:cNvPr id="8" name="Pladsholder til sidefod 7">
            <a:extLst>
              <a:ext uri="{FF2B5EF4-FFF2-40B4-BE49-F238E27FC236}">
                <a16:creationId xmlns:a16="http://schemas.microsoft.com/office/drawing/2014/main" id="{434E5248-4C9B-3936-37D5-AC16794476C1}"/>
              </a:ext>
            </a:extLst>
          </p:cNvPr>
          <p:cNvSpPr>
            <a:spLocks noGrp="1"/>
          </p:cNvSpPr>
          <p:nvPr>
            <p:ph type="ftr" sz="quarter" idx="11"/>
          </p:nvPr>
        </p:nvSpPr>
        <p:spPr/>
        <p:txBody>
          <a:bodyPr/>
          <a:lstStyle/>
          <a:p>
            <a:endParaRPr lang="da-DK"/>
          </a:p>
        </p:txBody>
      </p:sp>
      <p:sp>
        <p:nvSpPr>
          <p:cNvPr id="9" name="Pladsholder til slidenummer 8">
            <a:extLst>
              <a:ext uri="{FF2B5EF4-FFF2-40B4-BE49-F238E27FC236}">
                <a16:creationId xmlns:a16="http://schemas.microsoft.com/office/drawing/2014/main" id="{CAB16211-1C0D-14F1-8F8B-F5040E4D33D4}"/>
              </a:ext>
            </a:extLst>
          </p:cNvPr>
          <p:cNvSpPr>
            <a:spLocks noGrp="1"/>
          </p:cNvSpPr>
          <p:nvPr>
            <p:ph type="sldNum" sz="quarter" idx="12"/>
          </p:nvPr>
        </p:nvSpPr>
        <p:spPr/>
        <p:txBody>
          <a:bodyPr/>
          <a:lstStyle/>
          <a:p>
            <a:fld id="{0653F4A8-3453-40AA-BD5C-337062A691F7}" type="slidenum">
              <a:rPr lang="da-DK" smtClean="0"/>
              <a:t>‹nr.›</a:t>
            </a:fld>
            <a:endParaRPr lang="da-DK"/>
          </a:p>
        </p:txBody>
      </p:sp>
    </p:spTree>
    <p:extLst>
      <p:ext uri="{BB962C8B-B14F-4D97-AF65-F5344CB8AC3E}">
        <p14:creationId xmlns:p14="http://schemas.microsoft.com/office/powerpoint/2010/main" val="123909455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Kun titel">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47C1D91-0C9A-59DB-8D09-900ACC26F995}"/>
              </a:ext>
            </a:extLst>
          </p:cNvPr>
          <p:cNvSpPr>
            <a:spLocks noGrp="1"/>
          </p:cNvSpPr>
          <p:nvPr>
            <p:ph type="title"/>
          </p:nvPr>
        </p:nvSpPr>
        <p:spPr/>
        <p:txBody>
          <a:bodyPr/>
          <a:lstStyle/>
          <a:p>
            <a:r>
              <a:rPr lang="da-DK"/>
              <a:t>Klik for at redigere titeltypografien i masteren</a:t>
            </a:r>
          </a:p>
        </p:txBody>
      </p:sp>
      <p:sp>
        <p:nvSpPr>
          <p:cNvPr id="3" name="Pladsholder til dato 2">
            <a:extLst>
              <a:ext uri="{FF2B5EF4-FFF2-40B4-BE49-F238E27FC236}">
                <a16:creationId xmlns:a16="http://schemas.microsoft.com/office/drawing/2014/main" id="{943E9B24-9030-F1C9-122D-17226308909D}"/>
              </a:ext>
            </a:extLst>
          </p:cNvPr>
          <p:cNvSpPr>
            <a:spLocks noGrp="1"/>
          </p:cNvSpPr>
          <p:nvPr>
            <p:ph type="dt" sz="half" idx="10"/>
          </p:nvPr>
        </p:nvSpPr>
        <p:spPr/>
        <p:txBody>
          <a:bodyPr/>
          <a:lstStyle/>
          <a:p>
            <a:fld id="{E3592BD3-110F-4142-B777-E903E545965D}" type="datetimeFigureOut">
              <a:rPr lang="da-DK" smtClean="0"/>
              <a:t>08-12-2025</a:t>
            </a:fld>
            <a:endParaRPr lang="da-DK"/>
          </a:p>
        </p:txBody>
      </p:sp>
      <p:sp>
        <p:nvSpPr>
          <p:cNvPr id="4" name="Pladsholder til sidefod 3">
            <a:extLst>
              <a:ext uri="{FF2B5EF4-FFF2-40B4-BE49-F238E27FC236}">
                <a16:creationId xmlns:a16="http://schemas.microsoft.com/office/drawing/2014/main" id="{2CDBED81-79EE-9CEE-86D4-30B926B11495}"/>
              </a:ext>
            </a:extLst>
          </p:cNvPr>
          <p:cNvSpPr>
            <a:spLocks noGrp="1"/>
          </p:cNvSpPr>
          <p:nvPr>
            <p:ph type="ftr" sz="quarter" idx="11"/>
          </p:nvPr>
        </p:nvSpPr>
        <p:spPr/>
        <p:txBody>
          <a:bodyPr/>
          <a:lstStyle/>
          <a:p>
            <a:endParaRPr lang="da-DK"/>
          </a:p>
        </p:txBody>
      </p:sp>
      <p:sp>
        <p:nvSpPr>
          <p:cNvPr id="5" name="Pladsholder til slidenummer 4">
            <a:extLst>
              <a:ext uri="{FF2B5EF4-FFF2-40B4-BE49-F238E27FC236}">
                <a16:creationId xmlns:a16="http://schemas.microsoft.com/office/drawing/2014/main" id="{0D69A08E-DE06-DFE0-D238-C0FCED5957D1}"/>
              </a:ext>
            </a:extLst>
          </p:cNvPr>
          <p:cNvSpPr>
            <a:spLocks noGrp="1"/>
          </p:cNvSpPr>
          <p:nvPr>
            <p:ph type="sldNum" sz="quarter" idx="12"/>
          </p:nvPr>
        </p:nvSpPr>
        <p:spPr/>
        <p:txBody>
          <a:bodyPr/>
          <a:lstStyle/>
          <a:p>
            <a:fld id="{0653F4A8-3453-40AA-BD5C-337062A691F7}" type="slidenum">
              <a:rPr lang="da-DK" smtClean="0"/>
              <a:t>‹nr.›</a:t>
            </a:fld>
            <a:endParaRPr lang="da-DK"/>
          </a:p>
        </p:txBody>
      </p:sp>
    </p:spTree>
    <p:extLst>
      <p:ext uri="{BB962C8B-B14F-4D97-AF65-F5344CB8AC3E}">
        <p14:creationId xmlns:p14="http://schemas.microsoft.com/office/powerpoint/2010/main" val="11983472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
        <p:nvSpPr>
          <p:cNvPr id="2" name="Pladsholder til dato 1">
            <a:extLst>
              <a:ext uri="{FF2B5EF4-FFF2-40B4-BE49-F238E27FC236}">
                <a16:creationId xmlns:a16="http://schemas.microsoft.com/office/drawing/2014/main" id="{C4AC2A5C-C0E1-0A22-27DC-F5CF8299D37B}"/>
              </a:ext>
            </a:extLst>
          </p:cNvPr>
          <p:cNvSpPr>
            <a:spLocks noGrp="1"/>
          </p:cNvSpPr>
          <p:nvPr>
            <p:ph type="dt" sz="half" idx="10"/>
          </p:nvPr>
        </p:nvSpPr>
        <p:spPr/>
        <p:txBody>
          <a:bodyPr/>
          <a:lstStyle/>
          <a:p>
            <a:fld id="{E3592BD3-110F-4142-B777-E903E545965D}" type="datetimeFigureOut">
              <a:rPr lang="da-DK" smtClean="0"/>
              <a:t>08-12-2025</a:t>
            </a:fld>
            <a:endParaRPr lang="da-DK"/>
          </a:p>
        </p:txBody>
      </p:sp>
      <p:sp>
        <p:nvSpPr>
          <p:cNvPr id="3" name="Pladsholder til sidefod 2">
            <a:extLst>
              <a:ext uri="{FF2B5EF4-FFF2-40B4-BE49-F238E27FC236}">
                <a16:creationId xmlns:a16="http://schemas.microsoft.com/office/drawing/2014/main" id="{31CAAAFE-2C20-93DE-EA45-F88F62A2C98F}"/>
              </a:ext>
            </a:extLst>
          </p:cNvPr>
          <p:cNvSpPr>
            <a:spLocks noGrp="1"/>
          </p:cNvSpPr>
          <p:nvPr>
            <p:ph type="ftr" sz="quarter" idx="11"/>
          </p:nvPr>
        </p:nvSpPr>
        <p:spPr/>
        <p:txBody>
          <a:bodyPr/>
          <a:lstStyle/>
          <a:p>
            <a:endParaRPr lang="da-DK"/>
          </a:p>
        </p:txBody>
      </p:sp>
      <p:sp>
        <p:nvSpPr>
          <p:cNvPr id="4" name="Pladsholder til slidenummer 3">
            <a:extLst>
              <a:ext uri="{FF2B5EF4-FFF2-40B4-BE49-F238E27FC236}">
                <a16:creationId xmlns:a16="http://schemas.microsoft.com/office/drawing/2014/main" id="{9A17A297-16CD-B1CA-86F4-9ABB5554BD32}"/>
              </a:ext>
            </a:extLst>
          </p:cNvPr>
          <p:cNvSpPr>
            <a:spLocks noGrp="1"/>
          </p:cNvSpPr>
          <p:nvPr>
            <p:ph type="sldNum" sz="quarter" idx="12"/>
          </p:nvPr>
        </p:nvSpPr>
        <p:spPr/>
        <p:txBody>
          <a:bodyPr/>
          <a:lstStyle/>
          <a:p>
            <a:fld id="{0653F4A8-3453-40AA-BD5C-337062A691F7}" type="slidenum">
              <a:rPr lang="da-DK" smtClean="0"/>
              <a:t>‹nr.›</a:t>
            </a:fld>
            <a:endParaRPr lang="da-DK"/>
          </a:p>
        </p:txBody>
      </p:sp>
    </p:spTree>
    <p:extLst>
      <p:ext uri="{BB962C8B-B14F-4D97-AF65-F5344CB8AC3E}">
        <p14:creationId xmlns:p14="http://schemas.microsoft.com/office/powerpoint/2010/main" val="228430596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dhold med billedteks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84CB910-ACB3-E2F9-F7A5-EACBBF3D5D5A}"/>
              </a:ext>
            </a:extLst>
          </p:cNvPr>
          <p:cNvSpPr>
            <a:spLocks noGrp="1"/>
          </p:cNvSpPr>
          <p:nvPr>
            <p:ph type="title"/>
          </p:nvPr>
        </p:nvSpPr>
        <p:spPr>
          <a:xfrm>
            <a:off x="839788" y="457200"/>
            <a:ext cx="3932237" cy="1600200"/>
          </a:xfrm>
        </p:spPr>
        <p:txBody>
          <a:bodyPr anchor="b"/>
          <a:lstStyle>
            <a:lvl1pPr>
              <a:defRPr sz="3200"/>
            </a:lvl1pPr>
          </a:lstStyle>
          <a:p>
            <a:r>
              <a:rPr lang="da-DK"/>
              <a:t>Klik for at redigere titeltypografien i masteren</a:t>
            </a:r>
          </a:p>
        </p:txBody>
      </p:sp>
      <p:sp>
        <p:nvSpPr>
          <p:cNvPr id="3" name="Pladsholder til indhold 2">
            <a:extLst>
              <a:ext uri="{FF2B5EF4-FFF2-40B4-BE49-F238E27FC236}">
                <a16:creationId xmlns:a16="http://schemas.microsoft.com/office/drawing/2014/main" id="{D8363D1D-4651-C3B4-CED8-10D488F411A3}"/>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p:txBody>
      </p:sp>
      <p:sp>
        <p:nvSpPr>
          <p:cNvPr id="4" name="Pladsholder til tekst 3">
            <a:extLst>
              <a:ext uri="{FF2B5EF4-FFF2-40B4-BE49-F238E27FC236}">
                <a16:creationId xmlns:a16="http://schemas.microsoft.com/office/drawing/2014/main" id="{72713921-1E44-24CB-DBA1-003BFAA6DF4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a-DK"/>
              <a:t>Klik for at redigere teksttypografierne i masteren</a:t>
            </a:r>
          </a:p>
        </p:txBody>
      </p:sp>
      <p:sp>
        <p:nvSpPr>
          <p:cNvPr id="5" name="Pladsholder til dato 4">
            <a:extLst>
              <a:ext uri="{FF2B5EF4-FFF2-40B4-BE49-F238E27FC236}">
                <a16:creationId xmlns:a16="http://schemas.microsoft.com/office/drawing/2014/main" id="{5D67436C-AEA7-A7F4-0F15-4790A8A1EF27}"/>
              </a:ext>
            </a:extLst>
          </p:cNvPr>
          <p:cNvSpPr>
            <a:spLocks noGrp="1"/>
          </p:cNvSpPr>
          <p:nvPr>
            <p:ph type="dt" sz="half" idx="10"/>
          </p:nvPr>
        </p:nvSpPr>
        <p:spPr/>
        <p:txBody>
          <a:bodyPr/>
          <a:lstStyle/>
          <a:p>
            <a:fld id="{E3592BD3-110F-4142-B777-E903E545965D}" type="datetimeFigureOut">
              <a:rPr lang="da-DK" smtClean="0"/>
              <a:t>08-12-2025</a:t>
            </a:fld>
            <a:endParaRPr lang="da-DK"/>
          </a:p>
        </p:txBody>
      </p:sp>
      <p:sp>
        <p:nvSpPr>
          <p:cNvPr id="6" name="Pladsholder til sidefod 5">
            <a:extLst>
              <a:ext uri="{FF2B5EF4-FFF2-40B4-BE49-F238E27FC236}">
                <a16:creationId xmlns:a16="http://schemas.microsoft.com/office/drawing/2014/main" id="{617D775E-3970-9B16-B72B-65D769C9F302}"/>
              </a:ext>
            </a:extLst>
          </p:cNvPr>
          <p:cNvSpPr>
            <a:spLocks noGrp="1"/>
          </p:cNvSpPr>
          <p:nvPr>
            <p:ph type="ftr" sz="quarter" idx="11"/>
          </p:nvPr>
        </p:nvSpPr>
        <p:spPr/>
        <p:txBody>
          <a:bodyPr/>
          <a:lstStyle/>
          <a:p>
            <a:endParaRPr lang="da-DK"/>
          </a:p>
        </p:txBody>
      </p:sp>
      <p:sp>
        <p:nvSpPr>
          <p:cNvPr id="7" name="Pladsholder til slidenummer 6">
            <a:extLst>
              <a:ext uri="{FF2B5EF4-FFF2-40B4-BE49-F238E27FC236}">
                <a16:creationId xmlns:a16="http://schemas.microsoft.com/office/drawing/2014/main" id="{E2DEE57D-B894-DA46-31F5-67C8231B2130}"/>
              </a:ext>
            </a:extLst>
          </p:cNvPr>
          <p:cNvSpPr>
            <a:spLocks noGrp="1"/>
          </p:cNvSpPr>
          <p:nvPr>
            <p:ph type="sldNum" sz="quarter" idx="12"/>
          </p:nvPr>
        </p:nvSpPr>
        <p:spPr/>
        <p:txBody>
          <a:bodyPr/>
          <a:lstStyle/>
          <a:p>
            <a:fld id="{0653F4A8-3453-40AA-BD5C-337062A691F7}" type="slidenum">
              <a:rPr lang="da-DK" smtClean="0"/>
              <a:t>‹nr.›</a:t>
            </a:fld>
            <a:endParaRPr lang="da-DK"/>
          </a:p>
        </p:txBody>
      </p:sp>
    </p:spTree>
    <p:extLst>
      <p:ext uri="{BB962C8B-B14F-4D97-AF65-F5344CB8AC3E}">
        <p14:creationId xmlns:p14="http://schemas.microsoft.com/office/powerpoint/2010/main" val="206793614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lede med billedteks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EB2C329-7931-E4DA-4EE2-CFD855D9D9D8}"/>
              </a:ext>
            </a:extLst>
          </p:cNvPr>
          <p:cNvSpPr>
            <a:spLocks noGrp="1"/>
          </p:cNvSpPr>
          <p:nvPr>
            <p:ph type="title"/>
          </p:nvPr>
        </p:nvSpPr>
        <p:spPr>
          <a:xfrm>
            <a:off x="839788" y="457200"/>
            <a:ext cx="3932237" cy="1600200"/>
          </a:xfrm>
        </p:spPr>
        <p:txBody>
          <a:bodyPr anchor="b"/>
          <a:lstStyle>
            <a:lvl1pPr>
              <a:defRPr sz="3200"/>
            </a:lvl1pPr>
          </a:lstStyle>
          <a:p>
            <a:r>
              <a:rPr lang="da-DK"/>
              <a:t>Klik for at redigere titeltypografien i masteren</a:t>
            </a:r>
          </a:p>
        </p:txBody>
      </p:sp>
      <p:sp>
        <p:nvSpPr>
          <p:cNvPr id="3" name="Pladsholder til billede 2">
            <a:extLst>
              <a:ext uri="{FF2B5EF4-FFF2-40B4-BE49-F238E27FC236}">
                <a16:creationId xmlns:a16="http://schemas.microsoft.com/office/drawing/2014/main" id="{73394258-AB5E-FF6E-B5FE-9FAD14D3B11A}"/>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da-DK"/>
          </a:p>
        </p:txBody>
      </p:sp>
      <p:sp>
        <p:nvSpPr>
          <p:cNvPr id="4" name="Pladsholder til tekst 3">
            <a:extLst>
              <a:ext uri="{FF2B5EF4-FFF2-40B4-BE49-F238E27FC236}">
                <a16:creationId xmlns:a16="http://schemas.microsoft.com/office/drawing/2014/main" id="{75B9E848-8992-4357-1B1E-11ACBA371C9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a-DK"/>
              <a:t>Klik for at redigere teksttypografierne i masteren</a:t>
            </a:r>
          </a:p>
        </p:txBody>
      </p:sp>
      <p:sp>
        <p:nvSpPr>
          <p:cNvPr id="5" name="Pladsholder til dato 4">
            <a:extLst>
              <a:ext uri="{FF2B5EF4-FFF2-40B4-BE49-F238E27FC236}">
                <a16:creationId xmlns:a16="http://schemas.microsoft.com/office/drawing/2014/main" id="{211A6FAC-C0F4-81AE-5E11-547CF6798275}"/>
              </a:ext>
            </a:extLst>
          </p:cNvPr>
          <p:cNvSpPr>
            <a:spLocks noGrp="1"/>
          </p:cNvSpPr>
          <p:nvPr>
            <p:ph type="dt" sz="half" idx="10"/>
          </p:nvPr>
        </p:nvSpPr>
        <p:spPr/>
        <p:txBody>
          <a:bodyPr/>
          <a:lstStyle/>
          <a:p>
            <a:fld id="{E3592BD3-110F-4142-B777-E903E545965D}" type="datetimeFigureOut">
              <a:rPr lang="da-DK" smtClean="0"/>
              <a:t>08-12-2025</a:t>
            </a:fld>
            <a:endParaRPr lang="da-DK"/>
          </a:p>
        </p:txBody>
      </p:sp>
      <p:sp>
        <p:nvSpPr>
          <p:cNvPr id="6" name="Pladsholder til sidefod 5">
            <a:extLst>
              <a:ext uri="{FF2B5EF4-FFF2-40B4-BE49-F238E27FC236}">
                <a16:creationId xmlns:a16="http://schemas.microsoft.com/office/drawing/2014/main" id="{993D314A-C3C8-81FA-E283-3501A0E0C41C}"/>
              </a:ext>
            </a:extLst>
          </p:cNvPr>
          <p:cNvSpPr>
            <a:spLocks noGrp="1"/>
          </p:cNvSpPr>
          <p:nvPr>
            <p:ph type="ftr" sz="quarter" idx="11"/>
          </p:nvPr>
        </p:nvSpPr>
        <p:spPr/>
        <p:txBody>
          <a:bodyPr/>
          <a:lstStyle/>
          <a:p>
            <a:endParaRPr lang="da-DK"/>
          </a:p>
        </p:txBody>
      </p:sp>
      <p:sp>
        <p:nvSpPr>
          <p:cNvPr id="7" name="Pladsholder til slidenummer 6">
            <a:extLst>
              <a:ext uri="{FF2B5EF4-FFF2-40B4-BE49-F238E27FC236}">
                <a16:creationId xmlns:a16="http://schemas.microsoft.com/office/drawing/2014/main" id="{A48C3281-C676-5239-C2D0-2A7B57E5BD1D}"/>
              </a:ext>
            </a:extLst>
          </p:cNvPr>
          <p:cNvSpPr>
            <a:spLocks noGrp="1"/>
          </p:cNvSpPr>
          <p:nvPr>
            <p:ph type="sldNum" sz="quarter" idx="12"/>
          </p:nvPr>
        </p:nvSpPr>
        <p:spPr/>
        <p:txBody>
          <a:bodyPr/>
          <a:lstStyle/>
          <a:p>
            <a:fld id="{0653F4A8-3453-40AA-BD5C-337062A691F7}" type="slidenum">
              <a:rPr lang="da-DK" smtClean="0"/>
              <a:t>‹nr.›</a:t>
            </a:fld>
            <a:endParaRPr lang="da-DK"/>
          </a:p>
        </p:txBody>
      </p:sp>
    </p:spTree>
    <p:extLst>
      <p:ext uri="{BB962C8B-B14F-4D97-AF65-F5344CB8AC3E}">
        <p14:creationId xmlns:p14="http://schemas.microsoft.com/office/powerpoint/2010/main" val="14660395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dsholder til titel 1">
            <a:extLst>
              <a:ext uri="{FF2B5EF4-FFF2-40B4-BE49-F238E27FC236}">
                <a16:creationId xmlns:a16="http://schemas.microsoft.com/office/drawing/2014/main" id="{202D6993-D0E8-32C6-469B-52641A43E6EF}"/>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da-DK"/>
              <a:t>Klik for at redigere titeltypografien i masteren</a:t>
            </a:r>
          </a:p>
        </p:txBody>
      </p:sp>
      <p:sp>
        <p:nvSpPr>
          <p:cNvPr id="3" name="Pladsholder til tekst 2">
            <a:extLst>
              <a:ext uri="{FF2B5EF4-FFF2-40B4-BE49-F238E27FC236}">
                <a16:creationId xmlns:a16="http://schemas.microsoft.com/office/drawing/2014/main" id="{A9B86244-B90B-21F2-BC07-A7162E48B5AC}"/>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p:txBody>
      </p:sp>
      <p:sp>
        <p:nvSpPr>
          <p:cNvPr id="4" name="Pladsholder til dato 3">
            <a:extLst>
              <a:ext uri="{FF2B5EF4-FFF2-40B4-BE49-F238E27FC236}">
                <a16:creationId xmlns:a16="http://schemas.microsoft.com/office/drawing/2014/main" id="{F2F8FA6C-9C6C-59BF-AD5E-E39784E66D3C}"/>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E3592BD3-110F-4142-B777-E903E545965D}" type="datetimeFigureOut">
              <a:rPr lang="da-DK" smtClean="0"/>
              <a:t>08-12-2025</a:t>
            </a:fld>
            <a:endParaRPr lang="da-DK"/>
          </a:p>
        </p:txBody>
      </p:sp>
      <p:sp>
        <p:nvSpPr>
          <p:cNvPr id="5" name="Pladsholder til sidefod 4">
            <a:extLst>
              <a:ext uri="{FF2B5EF4-FFF2-40B4-BE49-F238E27FC236}">
                <a16:creationId xmlns:a16="http://schemas.microsoft.com/office/drawing/2014/main" id="{359ECB03-6680-0FDD-B497-6F76AE69F03D}"/>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da-DK"/>
          </a:p>
        </p:txBody>
      </p:sp>
      <p:sp>
        <p:nvSpPr>
          <p:cNvPr id="6" name="Pladsholder til slidenummer 5">
            <a:extLst>
              <a:ext uri="{FF2B5EF4-FFF2-40B4-BE49-F238E27FC236}">
                <a16:creationId xmlns:a16="http://schemas.microsoft.com/office/drawing/2014/main" id="{7B557E5A-7951-721F-1D10-52F2242B5E13}"/>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0653F4A8-3453-40AA-BD5C-337062A691F7}" type="slidenum">
              <a:rPr lang="da-DK" smtClean="0"/>
              <a:t>‹nr.›</a:t>
            </a:fld>
            <a:endParaRPr lang="da-DK"/>
          </a:p>
        </p:txBody>
      </p:sp>
    </p:spTree>
    <p:extLst>
      <p:ext uri="{BB962C8B-B14F-4D97-AF65-F5344CB8AC3E}">
        <p14:creationId xmlns:p14="http://schemas.microsoft.com/office/powerpoint/2010/main" val="111848910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a-D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F990802-1BE9-4957-E608-6583DEE4EB87}"/>
              </a:ext>
            </a:extLst>
          </p:cNvPr>
          <p:cNvSpPr>
            <a:spLocks noGrp="1"/>
          </p:cNvSpPr>
          <p:nvPr>
            <p:ph type="ctrTitle"/>
          </p:nvPr>
        </p:nvSpPr>
        <p:spPr/>
        <p:txBody>
          <a:bodyPr/>
          <a:lstStyle/>
          <a:p>
            <a:r>
              <a:rPr lang="da-DK" dirty="0"/>
              <a:t>Realisme vs. Modernisme</a:t>
            </a:r>
          </a:p>
        </p:txBody>
      </p:sp>
      <p:sp>
        <p:nvSpPr>
          <p:cNvPr id="3" name="Undertitel 2">
            <a:extLst>
              <a:ext uri="{FF2B5EF4-FFF2-40B4-BE49-F238E27FC236}">
                <a16:creationId xmlns:a16="http://schemas.microsoft.com/office/drawing/2014/main" id="{B9BEA6B6-9506-4F66-1848-36BEC5AB9C94}"/>
              </a:ext>
            </a:extLst>
          </p:cNvPr>
          <p:cNvSpPr>
            <a:spLocks noGrp="1"/>
          </p:cNvSpPr>
          <p:nvPr>
            <p:ph type="subTitle" idx="1"/>
          </p:nvPr>
        </p:nvSpPr>
        <p:spPr/>
        <p:txBody>
          <a:bodyPr/>
          <a:lstStyle/>
          <a:p>
            <a:r>
              <a:rPr lang="da-DK" dirty="0"/>
              <a:t>Litteraturen i det 20. århundrede</a:t>
            </a:r>
          </a:p>
        </p:txBody>
      </p:sp>
    </p:spTree>
    <p:extLst>
      <p:ext uri="{BB962C8B-B14F-4D97-AF65-F5344CB8AC3E}">
        <p14:creationId xmlns:p14="http://schemas.microsoft.com/office/powerpoint/2010/main" val="166231889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61D83E9-8E36-DB90-EDD1-5F91EAA65D44}"/>
              </a:ext>
            </a:extLst>
          </p:cNvPr>
          <p:cNvSpPr>
            <a:spLocks noGrp="1"/>
          </p:cNvSpPr>
          <p:nvPr>
            <p:ph type="title"/>
          </p:nvPr>
        </p:nvSpPr>
        <p:spPr/>
        <p:txBody>
          <a:bodyPr/>
          <a:lstStyle/>
          <a:p>
            <a:r>
              <a:rPr lang="da-DK" dirty="0"/>
              <a:t>Samfundet</a:t>
            </a:r>
          </a:p>
        </p:txBody>
      </p:sp>
      <p:sp>
        <p:nvSpPr>
          <p:cNvPr id="3" name="Pladsholder til indhold 2">
            <a:extLst>
              <a:ext uri="{FF2B5EF4-FFF2-40B4-BE49-F238E27FC236}">
                <a16:creationId xmlns:a16="http://schemas.microsoft.com/office/drawing/2014/main" id="{155C53DB-F345-EEC8-AD4C-6E1DFB73513F}"/>
              </a:ext>
            </a:extLst>
          </p:cNvPr>
          <p:cNvSpPr>
            <a:spLocks noGrp="1"/>
          </p:cNvSpPr>
          <p:nvPr>
            <p:ph idx="1"/>
          </p:nvPr>
        </p:nvSpPr>
        <p:spPr/>
        <p:txBody>
          <a:bodyPr>
            <a:normAutofit fontScale="92500" lnSpcReduction="20000"/>
          </a:bodyPr>
          <a:lstStyle/>
          <a:p>
            <a:r>
              <a:rPr lang="da-DK" dirty="0"/>
              <a:t>Litteraturen i 1900-tallet forholder sig til en moderne verden på godt og ondt.</a:t>
            </a:r>
          </a:p>
          <a:p>
            <a:r>
              <a:rPr lang="da-DK" b="1" dirty="0"/>
              <a:t>Frihed og fremmedhed</a:t>
            </a:r>
            <a:r>
              <a:rPr lang="da-DK" dirty="0"/>
              <a:t>: Mennesker oplever det moderne samfund med en vis ambivalens - det vil sige både som noget positivt og negativt. </a:t>
            </a:r>
          </a:p>
          <a:p>
            <a:pPr lvl="1"/>
            <a:r>
              <a:rPr lang="da-DK" dirty="0"/>
              <a:t>Det </a:t>
            </a:r>
            <a:r>
              <a:rPr lang="da-DK" b="1" dirty="0"/>
              <a:t>positive</a:t>
            </a:r>
            <a:r>
              <a:rPr lang="da-DK" dirty="0"/>
              <a:t> er oplevelsen af frihed. Individet har i højere grad valgmuligheder i sit liv. Man kan bo, hvor man vil, og man kan gift sig med, hvem man vil. </a:t>
            </a:r>
          </a:p>
          <a:p>
            <a:pPr lvl="1"/>
            <a:r>
              <a:rPr lang="da-DK" dirty="0"/>
              <a:t>Det </a:t>
            </a:r>
            <a:r>
              <a:rPr lang="da-DK" b="1" dirty="0"/>
              <a:t>negative</a:t>
            </a:r>
            <a:r>
              <a:rPr lang="da-DK" dirty="0"/>
              <a:t> er oplevelsen af en mangel på mening med livet og følelsen af at være fremmed i verden. Følelsen af, at der ikke er en mening med tilværelsen, hører sammen med friheden. </a:t>
            </a:r>
          </a:p>
          <a:p>
            <a:pPr lvl="2"/>
            <a:r>
              <a:rPr lang="da-DK" dirty="0"/>
              <a:t>Når man er fri til at vælge sin tilværelse,  er der ikke givet nogen plads eller nogen opgave til én på forhånd. Det betyder, at livet opleves som noget tilfældigt og derfor ikke så meningsfyldt.</a:t>
            </a:r>
          </a:p>
          <a:p>
            <a:r>
              <a:rPr lang="da-DK" dirty="0"/>
              <a:t>Denne dobbelte oplevelse af frihed og fremmedhed er det, man kalder </a:t>
            </a:r>
            <a:r>
              <a:rPr lang="da-DK" b="1" i="1" dirty="0"/>
              <a:t>modernitetserfaring</a:t>
            </a:r>
            <a:r>
              <a:rPr lang="da-DK" b="1" dirty="0"/>
              <a:t>. </a:t>
            </a:r>
          </a:p>
        </p:txBody>
      </p:sp>
    </p:spTree>
    <p:extLst>
      <p:ext uri="{BB962C8B-B14F-4D97-AF65-F5344CB8AC3E}">
        <p14:creationId xmlns:p14="http://schemas.microsoft.com/office/powerpoint/2010/main" val="300329950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F13C74B1-5B17-4795-BED0-7140497B445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el 1">
            <a:extLst>
              <a:ext uri="{FF2B5EF4-FFF2-40B4-BE49-F238E27FC236}">
                <a16:creationId xmlns:a16="http://schemas.microsoft.com/office/drawing/2014/main" id="{29FC79B3-71DD-03E8-8D46-8D78AEC390EB}"/>
              </a:ext>
            </a:extLst>
          </p:cNvPr>
          <p:cNvSpPr>
            <a:spLocks noGrp="1"/>
          </p:cNvSpPr>
          <p:nvPr>
            <p:ph type="title"/>
          </p:nvPr>
        </p:nvSpPr>
        <p:spPr>
          <a:xfrm>
            <a:off x="640080" y="325369"/>
            <a:ext cx="4368602" cy="1956841"/>
          </a:xfrm>
        </p:spPr>
        <p:txBody>
          <a:bodyPr anchor="b">
            <a:normAutofit/>
          </a:bodyPr>
          <a:lstStyle/>
          <a:p>
            <a:r>
              <a:rPr lang="da-DK" sz="5400"/>
              <a:t>Ny og moderne litteratur</a:t>
            </a:r>
          </a:p>
        </p:txBody>
      </p:sp>
      <p:sp>
        <p:nvSpPr>
          <p:cNvPr id="11" name="sketchy line">
            <a:extLst>
              <a:ext uri="{FF2B5EF4-FFF2-40B4-BE49-F238E27FC236}">
                <a16:creationId xmlns:a16="http://schemas.microsoft.com/office/drawing/2014/main" id="{D4974D33-8DC5-464E-8C6D-BE58F0669C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0080" y="2586994"/>
            <a:ext cx="3474720" cy="18288"/>
          </a:xfrm>
          <a:custGeom>
            <a:avLst/>
            <a:gdLst>
              <a:gd name="csX0" fmla="*/ 0 w 3474720"/>
              <a:gd name="csY0" fmla="*/ 0 h 18288"/>
              <a:gd name="csX1" fmla="*/ 694944 w 3474720"/>
              <a:gd name="csY1" fmla="*/ 0 h 18288"/>
              <a:gd name="csX2" fmla="*/ 1355141 w 3474720"/>
              <a:gd name="csY2" fmla="*/ 0 h 18288"/>
              <a:gd name="csX3" fmla="*/ 2015338 w 3474720"/>
              <a:gd name="csY3" fmla="*/ 0 h 18288"/>
              <a:gd name="csX4" fmla="*/ 2779776 w 3474720"/>
              <a:gd name="csY4" fmla="*/ 0 h 18288"/>
              <a:gd name="csX5" fmla="*/ 3474720 w 3474720"/>
              <a:gd name="csY5" fmla="*/ 0 h 18288"/>
              <a:gd name="csX6" fmla="*/ 3474720 w 3474720"/>
              <a:gd name="csY6" fmla="*/ 18288 h 18288"/>
              <a:gd name="csX7" fmla="*/ 2779776 w 3474720"/>
              <a:gd name="csY7" fmla="*/ 18288 h 18288"/>
              <a:gd name="csX8" fmla="*/ 2189074 w 3474720"/>
              <a:gd name="csY8" fmla="*/ 18288 h 18288"/>
              <a:gd name="csX9" fmla="*/ 1528877 w 3474720"/>
              <a:gd name="csY9" fmla="*/ 18288 h 18288"/>
              <a:gd name="csX10" fmla="*/ 868680 w 3474720"/>
              <a:gd name="csY10" fmla="*/ 18288 h 18288"/>
              <a:gd name="csX11" fmla="*/ 0 w 3474720"/>
              <a:gd name="csY11" fmla="*/ 18288 h 18288"/>
              <a:gd name="csX12" fmla="*/ 0 w 3474720"/>
              <a:gd name="csY12" fmla="*/ 0 h 18288"/>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 ang="0">
                <a:pos x="csX10" y="csY10"/>
              </a:cxn>
              <a:cxn ang="0">
                <a:pos x="csX11" y="csY11"/>
              </a:cxn>
              <a:cxn ang="0">
                <a:pos x="csX12" y="csY12"/>
              </a:cxn>
            </a:cxnLst>
            <a:rect l="l" t="t" r="r" b="b"/>
            <a:pathLst>
              <a:path w="3474720" h="18288" fill="none" extrusionOk="0">
                <a:moveTo>
                  <a:pt x="0" y="0"/>
                </a:moveTo>
                <a:cubicBezTo>
                  <a:pt x="224454" y="-14544"/>
                  <a:pt x="495407" y="26540"/>
                  <a:pt x="694944" y="0"/>
                </a:cubicBezTo>
                <a:cubicBezTo>
                  <a:pt x="894481" y="-26540"/>
                  <a:pt x="1130063" y="24713"/>
                  <a:pt x="1355141" y="0"/>
                </a:cubicBezTo>
                <a:cubicBezTo>
                  <a:pt x="1580219" y="-24713"/>
                  <a:pt x="1820099" y="26695"/>
                  <a:pt x="2015338" y="0"/>
                </a:cubicBezTo>
                <a:cubicBezTo>
                  <a:pt x="2210577" y="-26695"/>
                  <a:pt x="2402045" y="165"/>
                  <a:pt x="2779776" y="0"/>
                </a:cubicBezTo>
                <a:cubicBezTo>
                  <a:pt x="3157507" y="-165"/>
                  <a:pt x="3286859" y="-15571"/>
                  <a:pt x="3474720" y="0"/>
                </a:cubicBezTo>
                <a:cubicBezTo>
                  <a:pt x="3474286" y="7551"/>
                  <a:pt x="3474253" y="9822"/>
                  <a:pt x="3474720" y="18288"/>
                </a:cubicBezTo>
                <a:cubicBezTo>
                  <a:pt x="3233904" y="29845"/>
                  <a:pt x="2945134" y="-5256"/>
                  <a:pt x="2779776" y="18288"/>
                </a:cubicBezTo>
                <a:cubicBezTo>
                  <a:pt x="2614418" y="41832"/>
                  <a:pt x="2339768" y="22709"/>
                  <a:pt x="2189074" y="18288"/>
                </a:cubicBezTo>
                <a:cubicBezTo>
                  <a:pt x="2038380" y="13867"/>
                  <a:pt x="1817434" y="-4947"/>
                  <a:pt x="1528877" y="18288"/>
                </a:cubicBezTo>
                <a:cubicBezTo>
                  <a:pt x="1240320" y="41523"/>
                  <a:pt x="1042447" y="37198"/>
                  <a:pt x="868680" y="18288"/>
                </a:cubicBezTo>
                <a:cubicBezTo>
                  <a:pt x="694913" y="-622"/>
                  <a:pt x="233232" y="44909"/>
                  <a:pt x="0" y="18288"/>
                </a:cubicBezTo>
                <a:cubicBezTo>
                  <a:pt x="60" y="11696"/>
                  <a:pt x="66" y="3758"/>
                  <a:pt x="0" y="0"/>
                </a:cubicBezTo>
                <a:close/>
              </a:path>
              <a:path w="3474720" h="18288" stroke="0" extrusionOk="0">
                <a:moveTo>
                  <a:pt x="0" y="0"/>
                </a:moveTo>
                <a:cubicBezTo>
                  <a:pt x="202328" y="-14716"/>
                  <a:pt x="332722" y="-11499"/>
                  <a:pt x="625450" y="0"/>
                </a:cubicBezTo>
                <a:cubicBezTo>
                  <a:pt x="918178" y="11499"/>
                  <a:pt x="1096688" y="5123"/>
                  <a:pt x="1389888" y="0"/>
                </a:cubicBezTo>
                <a:cubicBezTo>
                  <a:pt x="1683088" y="-5123"/>
                  <a:pt x="1835981" y="-14038"/>
                  <a:pt x="1980590" y="0"/>
                </a:cubicBezTo>
                <a:cubicBezTo>
                  <a:pt x="2125199" y="14038"/>
                  <a:pt x="2396099" y="-7203"/>
                  <a:pt x="2571293" y="0"/>
                </a:cubicBezTo>
                <a:cubicBezTo>
                  <a:pt x="2746487" y="7203"/>
                  <a:pt x="3041609" y="-12036"/>
                  <a:pt x="3474720" y="0"/>
                </a:cubicBezTo>
                <a:cubicBezTo>
                  <a:pt x="3474638" y="4406"/>
                  <a:pt x="3474631" y="9982"/>
                  <a:pt x="3474720" y="18288"/>
                </a:cubicBezTo>
                <a:cubicBezTo>
                  <a:pt x="3324873" y="21876"/>
                  <a:pt x="3136771" y="12587"/>
                  <a:pt x="2814523" y="18288"/>
                </a:cubicBezTo>
                <a:cubicBezTo>
                  <a:pt x="2492275" y="23989"/>
                  <a:pt x="2294402" y="47111"/>
                  <a:pt x="2154326" y="18288"/>
                </a:cubicBezTo>
                <a:cubicBezTo>
                  <a:pt x="2014250" y="-10535"/>
                  <a:pt x="1820317" y="33903"/>
                  <a:pt x="1494130" y="18288"/>
                </a:cubicBezTo>
                <a:cubicBezTo>
                  <a:pt x="1167943" y="2673"/>
                  <a:pt x="948432" y="14868"/>
                  <a:pt x="729691" y="18288"/>
                </a:cubicBezTo>
                <a:cubicBezTo>
                  <a:pt x="510950" y="21708"/>
                  <a:pt x="264032" y="24354"/>
                  <a:pt x="0" y="18288"/>
                </a:cubicBezTo>
                <a:cubicBezTo>
                  <a:pt x="189" y="14288"/>
                  <a:pt x="-703" y="3747"/>
                  <a:pt x="0" y="0"/>
                </a:cubicBezTo>
                <a:close/>
              </a:path>
            </a:pathLst>
          </a:custGeom>
          <a:solidFill>
            <a:schemeClr val="accent2"/>
          </a:solidFill>
          <a:ln w="44450" cap="rnd">
            <a:solidFill>
              <a:schemeClr val="accent2"/>
            </a:solidFill>
            <a:round/>
            <a:extLst>
              <a:ext uri="{C807C97D-BFC1-408E-A445-0C87EB9F89A2}">
                <ask:lineSketchStyleProps xmlns:ask="http://schemas.microsoft.com/office/drawing/2018/sketchyshapes" sd="2863741219">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Pladsholder til indhold 2">
            <a:extLst>
              <a:ext uri="{FF2B5EF4-FFF2-40B4-BE49-F238E27FC236}">
                <a16:creationId xmlns:a16="http://schemas.microsoft.com/office/drawing/2014/main" id="{74E37687-61EF-0B18-7E88-A70911F17BCB}"/>
              </a:ext>
            </a:extLst>
          </p:cNvPr>
          <p:cNvSpPr>
            <a:spLocks noGrp="1"/>
          </p:cNvSpPr>
          <p:nvPr>
            <p:ph idx="1"/>
          </p:nvPr>
        </p:nvSpPr>
        <p:spPr>
          <a:xfrm>
            <a:off x="640080" y="2872899"/>
            <a:ext cx="4243589" cy="3320668"/>
          </a:xfrm>
        </p:spPr>
        <p:txBody>
          <a:bodyPr>
            <a:normAutofit/>
          </a:bodyPr>
          <a:lstStyle/>
          <a:p>
            <a:r>
              <a:rPr lang="da-DK" sz="1700" dirty="0"/>
              <a:t>Den moderne litteratur forsøger at afspejle modernitetserfaringen. Den moderne litteratur vil skabe nye måder at udtrykke sig på og udfordre en fastgroet tankegang om, hvordan både litteraturens form og dens indhold skal være. </a:t>
            </a:r>
          </a:p>
          <a:p>
            <a:r>
              <a:rPr lang="da-DK" sz="1700" dirty="0"/>
              <a:t>Hver ny forfattergeneration gør op med den forrige, som man ikke mener helt har forstået det moderne til bunds. </a:t>
            </a:r>
          </a:p>
          <a:p>
            <a:pPr marL="0" indent="0">
              <a:buNone/>
            </a:pPr>
            <a:r>
              <a:rPr lang="da-DK" sz="1700" dirty="0"/>
              <a:t>Tese </a:t>
            </a:r>
            <a:r>
              <a:rPr lang="da-DK" sz="1700" dirty="0">
                <a:sym typeface="Wingdings" panose="05000000000000000000" pitchFamily="2" charset="2"/>
              </a:rPr>
              <a:t>Antitese  Syntese. </a:t>
            </a:r>
            <a:endParaRPr lang="da-DK" sz="1700" dirty="0"/>
          </a:p>
        </p:txBody>
      </p:sp>
      <p:pic>
        <p:nvPicPr>
          <p:cNvPr id="4" name="Billede 3">
            <a:extLst>
              <a:ext uri="{FF2B5EF4-FFF2-40B4-BE49-F238E27FC236}">
                <a16:creationId xmlns:a16="http://schemas.microsoft.com/office/drawing/2014/main" id="{50AA110B-C729-64CA-9182-E2A0698BA662}"/>
              </a:ext>
            </a:extLst>
          </p:cNvPr>
          <p:cNvPicPr>
            <a:picLocks noChangeAspect="1"/>
          </p:cNvPicPr>
          <p:nvPr/>
        </p:nvPicPr>
        <p:blipFill>
          <a:blip r:embed="rId2"/>
          <a:srcRect t="302"/>
          <a:stretch/>
        </p:blipFill>
        <p:spPr>
          <a:xfrm>
            <a:off x="5311702" y="10"/>
            <a:ext cx="6878775" cy="6857990"/>
          </a:xfrm>
          <a:custGeom>
            <a:avLst/>
            <a:gdLst/>
            <a:ahLst/>
            <a:cxnLst/>
            <a:rect l="l" t="t" r="r" b="b"/>
            <a:pathLst>
              <a:path w="6878775" h="6858000">
                <a:moveTo>
                  <a:pt x="1102973" y="0"/>
                </a:moveTo>
                <a:lnTo>
                  <a:pt x="1160688" y="0"/>
                </a:lnTo>
                <a:lnTo>
                  <a:pt x="983189" y="331786"/>
                </a:lnTo>
                <a:cubicBezTo>
                  <a:pt x="914866" y="469145"/>
                  <a:pt x="850355" y="608712"/>
                  <a:pt x="789261" y="750263"/>
                </a:cubicBezTo>
                <a:cubicBezTo>
                  <a:pt x="774307" y="784928"/>
                  <a:pt x="759992" y="819849"/>
                  <a:pt x="745295" y="854514"/>
                </a:cubicBezTo>
                <a:cubicBezTo>
                  <a:pt x="756682" y="845393"/>
                  <a:pt x="765489" y="833492"/>
                  <a:pt x="770857" y="819975"/>
                </a:cubicBezTo>
                <a:cubicBezTo>
                  <a:pt x="879943" y="589569"/>
                  <a:pt x="999605" y="365513"/>
                  <a:pt x="1131329" y="148742"/>
                </a:cubicBezTo>
                <a:lnTo>
                  <a:pt x="1227589" y="0"/>
                </a:lnTo>
                <a:lnTo>
                  <a:pt x="6878775" y="0"/>
                </a:lnTo>
                <a:lnTo>
                  <a:pt x="6878775" y="6858000"/>
                </a:lnTo>
                <a:lnTo>
                  <a:pt x="713521" y="6858000"/>
                </a:lnTo>
                <a:lnTo>
                  <a:pt x="625642" y="6670527"/>
                </a:lnTo>
                <a:cubicBezTo>
                  <a:pt x="507232" y="6398531"/>
                  <a:pt x="403083" y="6118381"/>
                  <a:pt x="312785" y="5830359"/>
                </a:cubicBezTo>
                <a:cubicBezTo>
                  <a:pt x="278149" y="5719759"/>
                  <a:pt x="248879" y="5607635"/>
                  <a:pt x="212198" y="5480401"/>
                </a:cubicBezTo>
                <a:cubicBezTo>
                  <a:pt x="212208" y="5491601"/>
                  <a:pt x="212803" y="5502788"/>
                  <a:pt x="213988" y="5513923"/>
                </a:cubicBezTo>
                <a:cubicBezTo>
                  <a:pt x="264089" y="5723695"/>
                  <a:pt x="307290" y="5935370"/>
                  <a:pt x="365826" y="6142729"/>
                </a:cubicBezTo>
                <a:cubicBezTo>
                  <a:pt x="433152" y="6380817"/>
                  <a:pt x="510068" y="6614016"/>
                  <a:pt x="597975" y="6841549"/>
                </a:cubicBezTo>
                <a:lnTo>
                  <a:pt x="604824" y="6858000"/>
                </a:lnTo>
                <a:lnTo>
                  <a:pt x="552056" y="6858000"/>
                </a:lnTo>
                <a:lnTo>
                  <a:pt x="539576" y="6828295"/>
                </a:lnTo>
                <a:cubicBezTo>
                  <a:pt x="380597" y="6414594"/>
                  <a:pt x="260223" y="5988893"/>
                  <a:pt x="171555" y="5552906"/>
                </a:cubicBezTo>
                <a:cubicBezTo>
                  <a:pt x="91163" y="5157998"/>
                  <a:pt x="43746" y="4758899"/>
                  <a:pt x="12305" y="4357388"/>
                </a:cubicBezTo>
                <a:cubicBezTo>
                  <a:pt x="-14281" y="4013908"/>
                  <a:pt x="4507" y="3672965"/>
                  <a:pt x="46684" y="3331516"/>
                </a:cubicBezTo>
                <a:cubicBezTo>
                  <a:pt x="127203" y="2664286"/>
                  <a:pt x="277819" y="2007265"/>
                  <a:pt x="496065" y="1371196"/>
                </a:cubicBezTo>
                <a:cubicBezTo>
                  <a:pt x="636273" y="966066"/>
                  <a:pt x="800445" y="573253"/>
                  <a:pt x="995723" y="196614"/>
                </a:cubicBezTo>
                <a:close/>
              </a:path>
            </a:pathLst>
          </a:custGeom>
        </p:spPr>
      </p:pic>
    </p:spTree>
    <p:extLst>
      <p:ext uri="{BB962C8B-B14F-4D97-AF65-F5344CB8AC3E}">
        <p14:creationId xmlns:p14="http://schemas.microsoft.com/office/powerpoint/2010/main" val="25359739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45D37F4E-DDB4-456B-97E0-9937730A03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el 1">
            <a:extLst>
              <a:ext uri="{FF2B5EF4-FFF2-40B4-BE49-F238E27FC236}">
                <a16:creationId xmlns:a16="http://schemas.microsoft.com/office/drawing/2014/main" id="{FA3F1BC1-D58F-40B6-3BC0-848BAB2AE8E4}"/>
              </a:ext>
            </a:extLst>
          </p:cNvPr>
          <p:cNvSpPr>
            <a:spLocks noGrp="1"/>
          </p:cNvSpPr>
          <p:nvPr>
            <p:ph type="title"/>
          </p:nvPr>
        </p:nvSpPr>
        <p:spPr>
          <a:xfrm>
            <a:off x="572493" y="238539"/>
            <a:ext cx="11018520" cy="1434415"/>
          </a:xfrm>
        </p:spPr>
        <p:txBody>
          <a:bodyPr anchor="b">
            <a:normAutofit/>
          </a:bodyPr>
          <a:lstStyle/>
          <a:p>
            <a:r>
              <a:rPr lang="da-DK" sz="5400"/>
              <a:t>1900-tallets stilretninger</a:t>
            </a:r>
          </a:p>
        </p:txBody>
      </p:sp>
      <p:sp>
        <p:nvSpPr>
          <p:cNvPr id="11" name="sketchy line">
            <a:extLst>
              <a:ext uri="{FF2B5EF4-FFF2-40B4-BE49-F238E27FC236}">
                <a16:creationId xmlns:a16="http://schemas.microsoft.com/office/drawing/2014/main" id="{B2DD41CD-8F47-4F56-AD12-4E2FF76969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2493" y="1681544"/>
            <a:ext cx="10972800" cy="18288"/>
          </a:xfrm>
          <a:custGeom>
            <a:avLst/>
            <a:gdLst>
              <a:gd name="csX0" fmla="*/ 0 w 10972800"/>
              <a:gd name="csY0" fmla="*/ 0 h 18288"/>
              <a:gd name="csX1" fmla="*/ 356616 w 10972800"/>
              <a:gd name="csY1" fmla="*/ 0 h 18288"/>
              <a:gd name="csX2" fmla="*/ 1042416 w 10972800"/>
              <a:gd name="csY2" fmla="*/ 0 h 18288"/>
              <a:gd name="csX3" fmla="*/ 1947672 w 10972800"/>
              <a:gd name="csY3" fmla="*/ 0 h 18288"/>
              <a:gd name="csX4" fmla="*/ 2633472 w 10972800"/>
              <a:gd name="csY4" fmla="*/ 0 h 18288"/>
              <a:gd name="csX5" fmla="*/ 2990088 w 10972800"/>
              <a:gd name="csY5" fmla="*/ 0 h 18288"/>
              <a:gd name="csX6" fmla="*/ 3456432 w 10972800"/>
              <a:gd name="csY6" fmla="*/ 0 h 18288"/>
              <a:gd name="csX7" fmla="*/ 4361688 w 10972800"/>
              <a:gd name="csY7" fmla="*/ 0 h 18288"/>
              <a:gd name="csX8" fmla="*/ 5266944 w 10972800"/>
              <a:gd name="csY8" fmla="*/ 0 h 18288"/>
              <a:gd name="csX9" fmla="*/ 6172200 w 10972800"/>
              <a:gd name="csY9" fmla="*/ 0 h 18288"/>
              <a:gd name="csX10" fmla="*/ 6528816 w 10972800"/>
              <a:gd name="csY10" fmla="*/ 0 h 18288"/>
              <a:gd name="csX11" fmla="*/ 7214616 w 10972800"/>
              <a:gd name="csY11" fmla="*/ 0 h 18288"/>
              <a:gd name="csX12" fmla="*/ 7790688 w 10972800"/>
              <a:gd name="csY12" fmla="*/ 0 h 18288"/>
              <a:gd name="csX13" fmla="*/ 8147304 w 10972800"/>
              <a:gd name="csY13" fmla="*/ 0 h 18288"/>
              <a:gd name="csX14" fmla="*/ 9052560 w 10972800"/>
              <a:gd name="csY14" fmla="*/ 0 h 18288"/>
              <a:gd name="csX15" fmla="*/ 9409176 w 10972800"/>
              <a:gd name="csY15" fmla="*/ 0 h 18288"/>
              <a:gd name="csX16" fmla="*/ 9765792 w 10972800"/>
              <a:gd name="csY16" fmla="*/ 0 h 18288"/>
              <a:gd name="csX17" fmla="*/ 10341864 w 10972800"/>
              <a:gd name="csY17" fmla="*/ 0 h 18288"/>
              <a:gd name="csX18" fmla="*/ 10972800 w 10972800"/>
              <a:gd name="csY18" fmla="*/ 0 h 18288"/>
              <a:gd name="csX19" fmla="*/ 10972800 w 10972800"/>
              <a:gd name="csY19" fmla="*/ 18288 h 18288"/>
              <a:gd name="csX20" fmla="*/ 10177272 w 10972800"/>
              <a:gd name="csY20" fmla="*/ 18288 h 18288"/>
              <a:gd name="csX21" fmla="*/ 9820656 w 10972800"/>
              <a:gd name="csY21" fmla="*/ 18288 h 18288"/>
              <a:gd name="csX22" fmla="*/ 9464040 w 10972800"/>
              <a:gd name="csY22" fmla="*/ 18288 h 18288"/>
              <a:gd name="csX23" fmla="*/ 8778240 w 10972800"/>
              <a:gd name="csY23" fmla="*/ 18288 h 18288"/>
              <a:gd name="csX24" fmla="*/ 8421624 w 10972800"/>
              <a:gd name="csY24" fmla="*/ 18288 h 18288"/>
              <a:gd name="csX25" fmla="*/ 7735824 w 10972800"/>
              <a:gd name="csY25" fmla="*/ 18288 h 18288"/>
              <a:gd name="csX26" fmla="*/ 6940296 w 10972800"/>
              <a:gd name="csY26" fmla="*/ 18288 h 18288"/>
              <a:gd name="csX27" fmla="*/ 6254496 w 10972800"/>
              <a:gd name="csY27" fmla="*/ 18288 h 18288"/>
              <a:gd name="csX28" fmla="*/ 5458968 w 10972800"/>
              <a:gd name="csY28" fmla="*/ 18288 h 18288"/>
              <a:gd name="csX29" fmla="*/ 4663440 w 10972800"/>
              <a:gd name="csY29" fmla="*/ 18288 h 18288"/>
              <a:gd name="csX30" fmla="*/ 4306824 w 10972800"/>
              <a:gd name="csY30" fmla="*/ 18288 h 18288"/>
              <a:gd name="csX31" fmla="*/ 3840480 w 10972800"/>
              <a:gd name="csY31" fmla="*/ 18288 h 18288"/>
              <a:gd name="csX32" fmla="*/ 3264408 w 10972800"/>
              <a:gd name="csY32" fmla="*/ 18288 h 18288"/>
              <a:gd name="csX33" fmla="*/ 2578608 w 10972800"/>
              <a:gd name="csY33" fmla="*/ 18288 h 18288"/>
              <a:gd name="csX34" fmla="*/ 1673352 w 10972800"/>
              <a:gd name="csY34" fmla="*/ 18288 h 18288"/>
              <a:gd name="csX35" fmla="*/ 877824 w 10972800"/>
              <a:gd name="csY35" fmla="*/ 18288 h 18288"/>
              <a:gd name="csX36" fmla="*/ 0 w 10972800"/>
              <a:gd name="csY36" fmla="*/ 18288 h 18288"/>
              <a:gd name="csX37" fmla="*/ 0 w 10972800"/>
              <a:gd name="csY37" fmla="*/ 0 h 18288"/>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 ang="0">
                <a:pos x="csX10" y="csY10"/>
              </a:cxn>
              <a:cxn ang="0">
                <a:pos x="csX11" y="csY11"/>
              </a:cxn>
              <a:cxn ang="0">
                <a:pos x="csX12" y="csY12"/>
              </a:cxn>
              <a:cxn ang="0">
                <a:pos x="csX13" y="csY13"/>
              </a:cxn>
              <a:cxn ang="0">
                <a:pos x="csX14" y="csY14"/>
              </a:cxn>
              <a:cxn ang="0">
                <a:pos x="csX15" y="csY15"/>
              </a:cxn>
              <a:cxn ang="0">
                <a:pos x="csX16" y="csY16"/>
              </a:cxn>
              <a:cxn ang="0">
                <a:pos x="csX17" y="csY17"/>
              </a:cxn>
              <a:cxn ang="0">
                <a:pos x="csX18" y="csY18"/>
              </a:cxn>
              <a:cxn ang="0">
                <a:pos x="csX19" y="csY19"/>
              </a:cxn>
              <a:cxn ang="0">
                <a:pos x="csX20" y="csY20"/>
              </a:cxn>
              <a:cxn ang="0">
                <a:pos x="csX21" y="csY21"/>
              </a:cxn>
              <a:cxn ang="0">
                <a:pos x="csX22" y="csY22"/>
              </a:cxn>
              <a:cxn ang="0">
                <a:pos x="csX23" y="csY23"/>
              </a:cxn>
              <a:cxn ang="0">
                <a:pos x="csX24" y="csY24"/>
              </a:cxn>
              <a:cxn ang="0">
                <a:pos x="csX25" y="csY25"/>
              </a:cxn>
              <a:cxn ang="0">
                <a:pos x="csX26" y="csY26"/>
              </a:cxn>
              <a:cxn ang="0">
                <a:pos x="csX27" y="csY27"/>
              </a:cxn>
              <a:cxn ang="0">
                <a:pos x="csX28" y="csY28"/>
              </a:cxn>
              <a:cxn ang="0">
                <a:pos x="csX29" y="csY29"/>
              </a:cxn>
              <a:cxn ang="0">
                <a:pos x="csX30" y="csY30"/>
              </a:cxn>
              <a:cxn ang="0">
                <a:pos x="csX31" y="csY31"/>
              </a:cxn>
              <a:cxn ang="0">
                <a:pos x="csX32" y="csY32"/>
              </a:cxn>
              <a:cxn ang="0">
                <a:pos x="csX33" y="csY33"/>
              </a:cxn>
              <a:cxn ang="0">
                <a:pos x="csX34" y="csY34"/>
              </a:cxn>
              <a:cxn ang="0">
                <a:pos x="csX35" y="csY35"/>
              </a:cxn>
              <a:cxn ang="0">
                <a:pos x="csX36" y="csY36"/>
              </a:cxn>
              <a:cxn ang="0">
                <a:pos x="csX37" y="csY37"/>
              </a:cxn>
            </a:cxnLst>
            <a:rect l="l" t="t" r="r" b="b"/>
            <a:pathLst>
              <a:path w="10972800" h="18288" fill="none" extrusionOk="0">
                <a:moveTo>
                  <a:pt x="0" y="0"/>
                </a:moveTo>
                <a:cubicBezTo>
                  <a:pt x="165916" y="-1866"/>
                  <a:pt x="188720" y="13756"/>
                  <a:pt x="356616" y="0"/>
                </a:cubicBezTo>
                <a:cubicBezTo>
                  <a:pt x="524512" y="-13756"/>
                  <a:pt x="734781" y="8922"/>
                  <a:pt x="1042416" y="0"/>
                </a:cubicBezTo>
                <a:cubicBezTo>
                  <a:pt x="1350051" y="-8922"/>
                  <a:pt x="1595982" y="-26315"/>
                  <a:pt x="1947672" y="0"/>
                </a:cubicBezTo>
                <a:cubicBezTo>
                  <a:pt x="2299362" y="26315"/>
                  <a:pt x="2292691" y="-19526"/>
                  <a:pt x="2633472" y="0"/>
                </a:cubicBezTo>
                <a:cubicBezTo>
                  <a:pt x="2974253" y="19526"/>
                  <a:pt x="2857309" y="10773"/>
                  <a:pt x="2990088" y="0"/>
                </a:cubicBezTo>
                <a:cubicBezTo>
                  <a:pt x="3122867" y="-10773"/>
                  <a:pt x="3359343" y="7194"/>
                  <a:pt x="3456432" y="0"/>
                </a:cubicBezTo>
                <a:cubicBezTo>
                  <a:pt x="3553521" y="-7194"/>
                  <a:pt x="4136258" y="5108"/>
                  <a:pt x="4361688" y="0"/>
                </a:cubicBezTo>
                <a:cubicBezTo>
                  <a:pt x="4587118" y="-5108"/>
                  <a:pt x="4992424" y="-42958"/>
                  <a:pt x="5266944" y="0"/>
                </a:cubicBezTo>
                <a:cubicBezTo>
                  <a:pt x="5541464" y="42958"/>
                  <a:pt x="5882966" y="-3430"/>
                  <a:pt x="6172200" y="0"/>
                </a:cubicBezTo>
                <a:cubicBezTo>
                  <a:pt x="6461434" y="3430"/>
                  <a:pt x="6432127" y="6688"/>
                  <a:pt x="6528816" y="0"/>
                </a:cubicBezTo>
                <a:cubicBezTo>
                  <a:pt x="6625505" y="-6688"/>
                  <a:pt x="6916805" y="-436"/>
                  <a:pt x="7214616" y="0"/>
                </a:cubicBezTo>
                <a:cubicBezTo>
                  <a:pt x="7512427" y="436"/>
                  <a:pt x="7626159" y="-6909"/>
                  <a:pt x="7790688" y="0"/>
                </a:cubicBezTo>
                <a:cubicBezTo>
                  <a:pt x="7955217" y="6909"/>
                  <a:pt x="8048891" y="15307"/>
                  <a:pt x="8147304" y="0"/>
                </a:cubicBezTo>
                <a:cubicBezTo>
                  <a:pt x="8245717" y="-15307"/>
                  <a:pt x="8645618" y="-11734"/>
                  <a:pt x="9052560" y="0"/>
                </a:cubicBezTo>
                <a:cubicBezTo>
                  <a:pt x="9459502" y="11734"/>
                  <a:pt x="9320584" y="8388"/>
                  <a:pt x="9409176" y="0"/>
                </a:cubicBezTo>
                <a:cubicBezTo>
                  <a:pt x="9497768" y="-8388"/>
                  <a:pt x="9644192" y="8379"/>
                  <a:pt x="9765792" y="0"/>
                </a:cubicBezTo>
                <a:cubicBezTo>
                  <a:pt x="9887392" y="-8379"/>
                  <a:pt x="10105220" y="-12663"/>
                  <a:pt x="10341864" y="0"/>
                </a:cubicBezTo>
                <a:cubicBezTo>
                  <a:pt x="10578508" y="12663"/>
                  <a:pt x="10773103" y="-5786"/>
                  <a:pt x="10972800" y="0"/>
                </a:cubicBezTo>
                <a:cubicBezTo>
                  <a:pt x="10972146" y="8818"/>
                  <a:pt x="10972240" y="13823"/>
                  <a:pt x="10972800" y="18288"/>
                </a:cubicBezTo>
                <a:cubicBezTo>
                  <a:pt x="10588778" y="31598"/>
                  <a:pt x="10543381" y="-12698"/>
                  <a:pt x="10177272" y="18288"/>
                </a:cubicBezTo>
                <a:cubicBezTo>
                  <a:pt x="9811163" y="49274"/>
                  <a:pt x="9996817" y="25662"/>
                  <a:pt x="9820656" y="18288"/>
                </a:cubicBezTo>
                <a:cubicBezTo>
                  <a:pt x="9644495" y="10914"/>
                  <a:pt x="9607007" y="31631"/>
                  <a:pt x="9464040" y="18288"/>
                </a:cubicBezTo>
                <a:cubicBezTo>
                  <a:pt x="9321073" y="4945"/>
                  <a:pt x="9114189" y="28940"/>
                  <a:pt x="8778240" y="18288"/>
                </a:cubicBezTo>
                <a:cubicBezTo>
                  <a:pt x="8442291" y="7636"/>
                  <a:pt x="8594763" y="987"/>
                  <a:pt x="8421624" y="18288"/>
                </a:cubicBezTo>
                <a:cubicBezTo>
                  <a:pt x="8248485" y="35589"/>
                  <a:pt x="7929515" y="37573"/>
                  <a:pt x="7735824" y="18288"/>
                </a:cubicBezTo>
                <a:cubicBezTo>
                  <a:pt x="7542133" y="-997"/>
                  <a:pt x="7252504" y="33858"/>
                  <a:pt x="6940296" y="18288"/>
                </a:cubicBezTo>
                <a:cubicBezTo>
                  <a:pt x="6628088" y="2718"/>
                  <a:pt x="6528503" y="48389"/>
                  <a:pt x="6254496" y="18288"/>
                </a:cubicBezTo>
                <a:cubicBezTo>
                  <a:pt x="5980489" y="-11813"/>
                  <a:pt x="5695784" y="-3740"/>
                  <a:pt x="5458968" y="18288"/>
                </a:cubicBezTo>
                <a:cubicBezTo>
                  <a:pt x="5222152" y="40316"/>
                  <a:pt x="5010751" y="19095"/>
                  <a:pt x="4663440" y="18288"/>
                </a:cubicBezTo>
                <a:cubicBezTo>
                  <a:pt x="4316129" y="17481"/>
                  <a:pt x="4425552" y="1606"/>
                  <a:pt x="4306824" y="18288"/>
                </a:cubicBezTo>
                <a:cubicBezTo>
                  <a:pt x="4188096" y="34970"/>
                  <a:pt x="3941535" y="7481"/>
                  <a:pt x="3840480" y="18288"/>
                </a:cubicBezTo>
                <a:cubicBezTo>
                  <a:pt x="3739425" y="29095"/>
                  <a:pt x="3402388" y="17641"/>
                  <a:pt x="3264408" y="18288"/>
                </a:cubicBezTo>
                <a:cubicBezTo>
                  <a:pt x="3126428" y="18935"/>
                  <a:pt x="2776779" y="9983"/>
                  <a:pt x="2578608" y="18288"/>
                </a:cubicBezTo>
                <a:cubicBezTo>
                  <a:pt x="2380437" y="26593"/>
                  <a:pt x="1909468" y="25818"/>
                  <a:pt x="1673352" y="18288"/>
                </a:cubicBezTo>
                <a:cubicBezTo>
                  <a:pt x="1437236" y="10758"/>
                  <a:pt x="1131180" y="49884"/>
                  <a:pt x="877824" y="18288"/>
                </a:cubicBezTo>
                <a:cubicBezTo>
                  <a:pt x="624468" y="-13308"/>
                  <a:pt x="206753" y="2195"/>
                  <a:pt x="0" y="18288"/>
                </a:cubicBezTo>
                <a:cubicBezTo>
                  <a:pt x="313" y="10654"/>
                  <a:pt x="-263" y="4056"/>
                  <a:pt x="0" y="0"/>
                </a:cubicBezTo>
                <a:close/>
              </a:path>
              <a:path w="10972800" h="18288" stroke="0" extrusionOk="0">
                <a:moveTo>
                  <a:pt x="0" y="0"/>
                </a:moveTo>
                <a:cubicBezTo>
                  <a:pt x="164017" y="-17675"/>
                  <a:pt x="309425" y="9913"/>
                  <a:pt x="466344" y="0"/>
                </a:cubicBezTo>
                <a:cubicBezTo>
                  <a:pt x="623263" y="-9913"/>
                  <a:pt x="659300" y="-14524"/>
                  <a:pt x="822960" y="0"/>
                </a:cubicBezTo>
                <a:cubicBezTo>
                  <a:pt x="986620" y="14524"/>
                  <a:pt x="1105222" y="-16481"/>
                  <a:pt x="1289304" y="0"/>
                </a:cubicBezTo>
                <a:cubicBezTo>
                  <a:pt x="1473386" y="16481"/>
                  <a:pt x="1693223" y="26161"/>
                  <a:pt x="1975104" y="0"/>
                </a:cubicBezTo>
                <a:cubicBezTo>
                  <a:pt x="2256985" y="-26161"/>
                  <a:pt x="2435781" y="23061"/>
                  <a:pt x="2770632" y="0"/>
                </a:cubicBezTo>
                <a:cubicBezTo>
                  <a:pt x="3105483" y="-23061"/>
                  <a:pt x="3247479" y="-44011"/>
                  <a:pt x="3675888" y="0"/>
                </a:cubicBezTo>
                <a:cubicBezTo>
                  <a:pt x="4104297" y="44011"/>
                  <a:pt x="4280918" y="4017"/>
                  <a:pt x="4581144" y="0"/>
                </a:cubicBezTo>
                <a:cubicBezTo>
                  <a:pt x="4881370" y="-4017"/>
                  <a:pt x="5021699" y="-11889"/>
                  <a:pt x="5157216" y="0"/>
                </a:cubicBezTo>
                <a:cubicBezTo>
                  <a:pt x="5292733" y="11889"/>
                  <a:pt x="5603398" y="-17698"/>
                  <a:pt x="5952744" y="0"/>
                </a:cubicBezTo>
                <a:cubicBezTo>
                  <a:pt x="6302090" y="17698"/>
                  <a:pt x="6353093" y="-11909"/>
                  <a:pt x="6638544" y="0"/>
                </a:cubicBezTo>
                <a:cubicBezTo>
                  <a:pt x="6923995" y="11909"/>
                  <a:pt x="7053404" y="21630"/>
                  <a:pt x="7214616" y="0"/>
                </a:cubicBezTo>
                <a:cubicBezTo>
                  <a:pt x="7375828" y="-21630"/>
                  <a:pt x="7837963" y="3886"/>
                  <a:pt x="8010144" y="0"/>
                </a:cubicBezTo>
                <a:cubicBezTo>
                  <a:pt x="8182325" y="-3886"/>
                  <a:pt x="8224183" y="16009"/>
                  <a:pt x="8366760" y="0"/>
                </a:cubicBezTo>
                <a:cubicBezTo>
                  <a:pt x="8509337" y="-16009"/>
                  <a:pt x="8687920" y="-5720"/>
                  <a:pt x="8942832" y="0"/>
                </a:cubicBezTo>
                <a:cubicBezTo>
                  <a:pt x="9197744" y="5720"/>
                  <a:pt x="9368437" y="20479"/>
                  <a:pt x="9628632" y="0"/>
                </a:cubicBezTo>
                <a:cubicBezTo>
                  <a:pt x="9888827" y="-20479"/>
                  <a:pt x="10560858" y="-20746"/>
                  <a:pt x="10972800" y="0"/>
                </a:cubicBezTo>
                <a:cubicBezTo>
                  <a:pt x="10972186" y="5722"/>
                  <a:pt x="10972980" y="12495"/>
                  <a:pt x="10972800" y="18288"/>
                </a:cubicBezTo>
                <a:cubicBezTo>
                  <a:pt x="10786146" y="12536"/>
                  <a:pt x="10623717" y="14033"/>
                  <a:pt x="10506456" y="18288"/>
                </a:cubicBezTo>
                <a:cubicBezTo>
                  <a:pt x="10389195" y="22543"/>
                  <a:pt x="10296178" y="20107"/>
                  <a:pt x="10149840" y="18288"/>
                </a:cubicBezTo>
                <a:cubicBezTo>
                  <a:pt x="10003502" y="16469"/>
                  <a:pt x="9767530" y="28891"/>
                  <a:pt x="9464040" y="18288"/>
                </a:cubicBezTo>
                <a:cubicBezTo>
                  <a:pt x="9160550" y="7685"/>
                  <a:pt x="9229050" y="2659"/>
                  <a:pt x="8997696" y="18288"/>
                </a:cubicBezTo>
                <a:cubicBezTo>
                  <a:pt x="8766342" y="33917"/>
                  <a:pt x="8340136" y="34864"/>
                  <a:pt x="8092440" y="18288"/>
                </a:cubicBezTo>
                <a:cubicBezTo>
                  <a:pt x="7844744" y="1712"/>
                  <a:pt x="7863720" y="27405"/>
                  <a:pt x="7735824" y="18288"/>
                </a:cubicBezTo>
                <a:cubicBezTo>
                  <a:pt x="7607928" y="9171"/>
                  <a:pt x="7323619" y="461"/>
                  <a:pt x="7050024" y="18288"/>
                </a:cubicBezTo>
                <a:cubicBezTo>
                  <a:pt x="6776429" y="36115"/>
                  <a:pt x="6787899" y="28206"/>
                  <a:pt x="6693408" y="18288"/>
                </a:cubicBezTo>
                <a:cubicBezTo>
                  <a:pt x="6598917" y="8370"/>
                  <a:pt x="6395231" y="19114"/>
                  <a:pt x="6227064" y="18288"/>
                </a:cubicBezTo>
                <a:cubicBezTo>
                  <a:pt x="6058897" y="17462"/>
                  <a:pt x="5618582" y="1091"/>
                  <a:pt x="5431536" y="18288"/>
                </a:cubicBezTo>
                <a:cubicBezTo>
                  <a:pt x="5244490" y="35485"/>
                  <a:pt x="4729797" y="-9650"/>
                  <a:pt x="4526280" y="18288"/>
                </a:cubicBezTo>
                <a:cubicBezTo>
                  <a:pt x="4322763" y="46226"/>
                  <a:pt x="4216797" y="756"/>
                  <a:pt x="4059936" y="18288"/>
                </a:cubicBezTo>
                <a:cubicBezTo>
                  <a:pt x="3903075" y="35820"/>
                  <a:pt x="3537912" y="42098"/>
                  <a:pt x="3374136" y="18288"/>
                </a:cubicBezTo>
                <a:cubicBezTo>
                  <a:pt x="3210360" y="-5522"/>
                  <a:pt x="3126842" y="39135"/>
                  <a:pt x="2907792" y="18288"/>
                </a:cubicBezTo>
                <a:cubicBezTo>
                  <a:pt x="2688742" y="-2559"/>
                  <a:pt x="2490436" y="34100"/>
                  <a:pt x="2112264" y="18288"/>
                </a:cubicBezTo>
                <a:cubicBezTo>
                  <a:pt x="1734092" y="2476"/>
                  <a:pt x="1744622" y="-7274"/>
                  <a:pt x="1536192" y="18288"/>
                </a:cubicBezTo>
                <a:cubicBezTo>
                  <a:pt x="1327762" y="43850"/>
                  <a:pt x="1189025" y="6435"/>
                  <a:pt x="1069848" y="18288"/>
                </a:cubicBezTo>
                <a:cubicBezTo>
                  <a:pt x="950671" y="30141"/>
                  <a:pt x="858345" y="33684"/>
                  <a:pt x="713232" y="18288"/>
                </a:cubicBezTo>
                <a:cubicBezTo>
                  <a:pt x="568119" y="2892"/>
                  <a:pt x="250292" y="5410"/>
                  <a:pt x="0" y="18288"/>
                </a:cubicBezTo>
                <a:cubicBezTo>
                  <a:pt x="465" y="13062"/>
                  <a:pt x="-894" y="9029"/>
                  <a:pt x="0" y="0"/>
                </a:cubicBezTo>
                <a:close/>
              </a:path>
            </a:pathLst>
          </a:custGeom>
          <a:solidFill>
            <a:schemeClr val="accent2">
              <a:alpha val="75000"/>
            </a:schemeClr>
          </a:solidFill>
          <a:ln w="44450" cap="rnd">
            <a:solidFill>
              <a:schemeClr val="accent2">
                <a:alpha val="75000"/>
              </a:schemeClr>
            </a:solidFill>
            <a:round/>
            <a:extLst>
              <a:ext uri="{C807C97D-BFC1-408E-A445-0C87EB9F89A2}">
                <ask:lineSketchStyleProps xmlns:ask="http://schemas.microsoft.com/office/drawing/2018/sketchyshapes" sd="2727557108">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Pladsholder til indhold 2">
            <a:extLst>
              <a:ext uri="{FF2B5EF4-FFF2-40B4-BE49-F238E27FC236}">
                <a16:creationId xmlns:a16="http://schemas.microsoft.com/office/drawing/2014/main" id="{316D9875-05C1-7B89-9DFD-F55EBF6FC0FD}"/>
              </a:ext>
            </a:extLst>
          </p:cNvPr>
          <p:cNvSpPr>
            <a:spLocks noGrp="1"/>
          </p:cNvSpPr>
          <p:nvPr>
            <p:ph idx="1"/>
          </p:nvPr>
        </p:nvSpPr>
        <p:spPr>
          <a:xfrm>
            <a:off x="572493" y="2071316"/>
            <a:ext cx="6713552" cy="4119172"/>
          </a:xfrm>
        </p:spPr>
        <p:txBody>
          <a:bodyPr anchor="t">
            <a:normAutofit fontScale="92500" lnSpcReduction="20000"/>
          </a:bodyPr>
          <a:lstStyle/>
          <a:p>
            <a:r>
              <a:rPr lang="da-DK" sz="2200" dirty="0"/>
              <a:t>Litteraturen kan deles op i to retninger:</a:t>
            </a:r>
          </a:p>
          <a:p>
            <a:pPr lvl="1"/>
            <a:r>
              <a:rPr lang="da-DK" sz="2200" dirty="0"/>
              <a:t>Den ene er en </a:t>
            </a:r>
            <a:r>
              <a:rPr lang="da-DK" sz="2200" b="1" i="1" dirty="0"/>
              <a:t>realistisk </a:t>
            </a:r>
            <a:r>
              <a:rPr lang="da-DK" sz="2200" b="1" dirty="0"/>
              <a:t>stilretning</a:t>
            </a:r>
            <a:r>
              <a:rPr lang="da-DK" sz="2200" dirty="0"/>
              <a:t>.</a:t>
            </a:r>
          </a:p>
          <a:p>
            <a:pPr lvl="2"/>
            <a:r>
              <a:rPr lang="da-DK" sz="2200" dirty="0"/>
              <a:t>Litteraturen skal ligne virkeligheden. Vi skal se gennem sproget, som om vi så gennem en vinduesrude til en virkelighed bag sproget. </a:t>
            </a:r>
            <a:r>
              <a:rPr lang="da-DK" sz="2200" dirty="0">
                <a:sym typeface="Wingdings" panose="05000000000000000000" pitchFamily="2" charset="2"/>
              </a:rPr>
              <a:t> Virkelighedstro. </a:t>
            </a:r>
          </a:p>
          <a:p>
            <a:pPr lvl="2"/>
            <a:r>
              <a:rPr lang="da-DK" sz="2200" dirty="0">
                <a:sym typeface="Wingdings" panose="05000000000000000000" pitchFamily="2" charset="2"/>
              </a:rPr>
              <a:t>Den realistiske litteratur vil – til forskel fra den modernistiske litteratur – have læseren til at kunne</a:t>
            </a:r>
            <a:r>
              <a:rPr lang="da-DK" sz="2200" b="1" dirty="0">
                <a:sym typeface="Wingdings" panose="05000000000000000000" pitchFamily="2" charset="2"/>
              </a:rPr>
              <a:t> genkende </a:t>
            </a:r>
            <a:r>
              <a:rPr lang="da-DK" sz="2200" dirty="0">
                <a:sym typeface="Wingdings" panose="05000000000000000000" pitchFamily="2" charset="2"/>
              </a:rPr>
              <a:t>sin egen ydre virkelighed i værket.</a:t>
            </a:r>
          </a:p>
          <a:p>
            <a:pPr lvl="2"/>
            <a:r>
              <a:rPr lang="da-DK" sz="2200" dirty="0">
                <a:sym typeface="Wingdings" panose="05000000000000000000" pitchFamily="2" charset="2"/>
              </a:rPr>
              <a:t>Den realistiske forfatter ønsker at beskrive mennesker i deres omverden og ofte også at kritisere den omverden, som mennesker lever i.</a:t>
            </a:r>
          </a:p>
          <a:p>
            <a:pPr lvl="2"/>
            <a:r>
              <a:rPr lang="da-DK" sz="2200" b="1" dirty="0">
                <a:sym typeface="Wingdings" panose="05000000000000000000" pitchFamily="2" charset="2"/>
              </a:rPr>
              <a:t>Sproget:</a:t>
            </a:r>
          </a:p>
          <a:p>
            <a:pPr lvl="3"/>
            <a:r>
              <a:rPr lang="da-DK" sz="2000" dirty="0">
                <a:sym typeface="Wingdings" panose="05000000000000000000" pitchFamily="2" charset="2"/>
              </a:rPr>
              <a:t>Mange detaljer af personer og miljøer, der formidles med præcision. </a:t>
            </a:r>
          </a:p>
        </p:txBody>
      </p:sp>
      <p:pic>
        <p:nvPicPr>
          <p:cNvPr id="4" name="Billede 3">
            <a:extLst>
              <a:ext uri="{FF2B5EF4-FFF2-40B4-BE49-F238E27FC236}">
                <a16:creationId xmlns:a16="http://schemas.microsoft.com/office/drawing/2014/main" id="{A2EBB819-2A31-A60C-828D-DF0A1A149323}"/>
              </a:ext>
            </a:extLst>
          </p:cNvPr>
          <p:cNvPicPr>
            <a:picLocks noChangeAspect="1"/>
          </p:cNvPicPr>
          <p:nvPr/>
        </p:nvPicPr>
        <p:blipFill>
          <a:blip r:embed="rId3"/>
          <a:srcRect l="2730" r="4189" b="-3"/>
          <a:stretch/>
        </p:blipFill>
        <p:spPr>
          <a:xfrm>
            <a:off x="7675658" y="2093976"/>
            <a:ext cx="3941064" cy="4096512"/>
          </a:xfrm>
          <a:prstGeom prst="rect">
            <a:avLst/>
          </a:prstGeom>
        </p:spPr>
      </p:pic>
    </p:spTree>
    <p:extLst>
      <p:ext uri="{BB962C8B-B14F-4D97-AF65-F5344CB8AC3E}">
        <p14:creationId xmlns:p14="http://schemas.microsoft.com/office/powerpoint/2010/main" val="388752022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2" name="Rectangle 11">
            <a:extLst>
              <a:ext uri="{FF2B5EF4-FFF2-40B4-BE49-F238E27FC236}">
                <a16:creationId xmlns:a16="http://schemas.microsoft.com/office/drawing/2014/main" id="{2C61293E-6EBE-43EF-A52C-9BEBFD7679D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el 1">
            <a:extLst>
              <a:ext uri="{FF2B5EF4-FFF2-40B4-BE49-F238E27FC236}">
                <a16:creationId xmlns:a16="http://schemas.microsoft.com/office/drawing/2014/main" id="{DE85BEB1-7301-0F6A-B353-DEEEF867A267}"/>
              </a:ext>
            </a:extLst>
          </p:cNvPr>
          <p:cNvSpPr>
            <a:spLocks noGrp="1"/>
          </p:cNvSpPr>
          <p:nvPr>
            <p:ph type="title"/>
          </p:nvPr>
        </p:nvSpPr>
        <p:spPr>
          <a:xfrm>
            <a:off x="5297762" y="329184"/>
            <a:ext cx="6251110" cy="1783080"/>
          </a:xfrm>
        </p:spPr>
        <p:txBody>
          <a:bodyPr anchor="b">
            <a:normAutofit/>
          </a:bodyPr>
          <a:lstStyle/>
          <a:p>
            <a:endParaRPr lang="da-DK" sz="5400"/>
          </a:p>
        </p:txBody>
      </p:sp>
      <p:pic>
        <p:nvPicPr>
          <p:cNvPr id="7" name="Billede 6">
            <a:extLst>
              <a:ext uri="{FF2B5EF4-FFF2-40B4-BE49-F238E27FC236}">
                <a16:creationId xmlns:a16="http://schemas.microsoft.com/office/drawing/2014/main" id="{82597E40-CAF8-FD7E-D7CD-A6807763A8E6}"/>
              </a:ext>
            </a:extLst>
          </p:cNvPr>
          <p:cNvPicPr>
            <a:picLocks noChangeAspect="1"/>
          </p:cNvPicPr>
          <p:nvPr/>
        </p:nvPicPr>
        <p:blipFill>
          <a:blip r:embed="rId3"/>
          <a:srcRect r="9452"/>
          <a:stretch/>
        </p:blipFill>
        <p:spPr>
          <a:xfrm>
            <a:off x="1" y="10"/>
            <a:ext cx="4657344" cy="6857990"/>
          </a:xfrm>
          <a:custGeom>
            <a:avLst/>
            <a:gdLst/>
            <a:ahLst/>
            <a:cxnLst/>
            <a:rect l="l" t="t" r="r" b="b"/>
            <a:pathLst>
              <a:path w="4657344" h="6858000">
                <a:moveTo>
                  <a:pt x="0" y="0"/>
                </a:moveTo>
                <a:lnTo>
                  <a:pt x="3429755" y="0"/>
                </a:lnTo>
                <a:lnTo>
                  <a:pt x="3526016" y="148742"/>
                </a:lnTo>
                <a:cubicBezTo>
                  <a:pt x="3657740" y="365513"/>
                  <a:pt x="3777402" y="589569"/>
                  <a:pt x="3886489" y="819975"/>
                </a:cubicBezTo>
                <a:cubicBezTo>
                  <a:pt x="3891856" y="833492"/>
                  <a:pt x="3900663" y="845393"/>
                  <a:pt x="3912049" y="854514"/>
                </a:cubicBezTo>
                <a:cubicBezTo>
                  <a:pt x="3897352" y="819849"/>
                  <a:pt x="3883037" y="784928"/>
                  <a:pt x="3868083" y="750263"/>
                </a:cubicBezTo>
                <a:cubicBezTo>
                  <a:pt x="3806989" y="608712"/>
                  <a:pt x="3742478" y="469145"/>
                  <a:pt x="3674155" y="331786"/>
                </a:cubicBezTo>
                <a:lnTo>
                  <a:pt x="3496656" y="0"/>
                </a:lnTo>
                <a:lnTo>
                  <a:pt x="3554371" y="0"/>
                </a:lnTo>
                <a:lnTo>
                  <a:pt x="3661621" y="196614"/>
                </a:lnTo>
                <a:cubicBezTo>
                  <a:pt x="3856899" y="573253"/>
                  <a:pt x="4021071" y="966066"/>
                  <a:pt x="4161279" y="1371196"/>
                </a:cubicBezTo>
                <a:cubicBezTo>
                  <a:pt x="4379525" y="2007265"/>
                  <a:pt x="4530141" y="2664286"/>
                  <a:pt x="4610660" y="3331516"/>
                </a:cubicBezTo>
                <a:cubicBezTo>
                  <a:pt x="4652837" y="3672965"/>
                  <a:pt x="4671625" y="4013908"/>
                  <a:pt x="4645040" y="4357388"/>
                </a:cubicBezTo>
                <a:cubicBezTo>
                  <a:pt x="4613599" y="4758899"/>
                  <a:pt x="4566181" y="5157998"/>
                  <a:pt x="4485789" y="5552906"/>
                </a:cubicBezTo>
                <a:cubicBezTo>
                  <a:pt x="4397121" y="5988893"/>
                  <a:pt x="4276748" y="6414594"/>
                  <a:pt x="4117769" y="6828295"/>
                </a:cubicBezTo>
                <a:lnTo>
                  <a:pt x="4105288" y="6858000"/>
                </a:lnTo>
                <a:lnTo>
                  <a:pt x="4052520" y="6858000"/>
                </a:lnTo>
                <a:lnTo>
                  <a:pt x="4059369" y="6841549"/>
                </a:lnTo>
                <a:cubicBezTo>
                  <a:pt x="4147276" y="6614016"/>
                  <a:pt x="4224193" y="6380817"/>
                  <a:pt x="4291518" y="6142729"/>
                </a:cubicBezTo>
                <a:cubicBezTo>
                  <a:pt x="4350055" y="5935370"/>
                  <a:pt x="4393256" y="5723695"/>
                  <a:pt x="4443357" y="5513923"/>
                </a:cubicBezTo>
                <a:cubicBezTo>
                  <a:pt x="4444541" y="5502788"/>
                  <a:pt x="4445137" y="5491601"/>
                  <a:pt x="4445146" y="5480401"/>
                </a:cubicBezTo>
                <a:cubicBezTo>
                  <a:pt x="4408465" y="5607635"/>
                  <a:pt x="4379196" y="5719759"/>
                  <a:pt x="4344559" y="5830359"/>
                </a:cubicBezTo>
                <a:cubicBezTo>
                  <a:pt x="4254261" y="6118381"/>
                  <a:pt x="4150112" y="6398531"/>
                  <a:pt x="4031702" y="6670527"/>
                </a:cubicBezTo>
                <a:lnTo>
                  <a:pt x="3943824" y="6858000"/>
                </a:lnTo>
                <a:lnTo>
                  <a:pt x="0" y="6858000"/>
                </a:lnTo>
                <a:close/>
              </a:path>
            </a:pathLst>
          </a:custGeom>
        </p:spPr>
      </p:pic>
      <p:sp>
        <p:nvSpPr>
          <p:cNvPr id="14" name="sketchy line">
            <a:extLst>
              <a:ext uri="{FF2B5EF4-FFF2-40B4-BE49-F238E27FC236}">
                <a16:creationId xmlns:a16="http://schemas.microsoft.com/office/drawing/2014/main" id="{21540236-BFD5-4A9D-8840-4703E7F7682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297762" y="2374947"/>
            <a:ext cx="4243589" cy="18288"/>
          </a:xfrm>
          <a:custGeom>
            <a:avLst/>
            <a:gdLst>
              <a:gd name="csX0" fmla="*/ 0 w 4243589"/>
              <a:gd name="csY0" fmla="*/ 0 h 18288"/>
              <a:gd name="csX1" fmla="*/ 478919 w 4243589"/>
              <a:gd name="csY1" fmla="*/ 0 h 18288"/>
              <a:gd name="csX2" fmla="*/ 957839 w 4243589"/>
              <a:gd name="csY2" fmla="*/ 0 h 18288"/>
              <a:gd name="csX3" fmla="*/ 1521630 w 4243589"/>
              <a:gd name="csY3" fmla="*/ 0 h 18288"/>
              <a:gd name="csX4" fmla="*/ 2212729 w 4243589"/>
              <a:gd name="csY4" fmla="*/ 0 h 18288"/>
              <a:gd name="csX5" fmla="*/ 2734084 w 4243589"/>
              <a:gd name="csY5" fmla="*/ 0 h 18288"/>
              <a:gd name="csX6" fmla="*/ 3255439 w 4243589"/>
              <a:gd name="csY6" fmla="*/ 0 h 18288"/>
              <a:gd name="csX7" fmla="*/ 4243589 w 4243589"/>
              <a:gd name="csY7" fmla="*/ 0 h 18288"/>
              <a:gd name="csX8" fmla="*/ 4243589 w 4243589"/>
              <a:gd name="csY8" fmla="*/ 18288 h 18288"/>
              <a:gd name="csX9" fmla="*/ 3594926 w 4243589"/>
              <a:gd name="csY9" fmla="*/ 18288 h 18288"/>
              <a:gd name="csX10" fmla="*/ 3073571 w 4243589"/>
              <a:gd name="csY10" fmla="*/ 18288 h 18288"/>
              <a:gd name="csX11" fmla="*/ 2552216 w 4243589"/>
              <a:gd name="csY11" fmla="*/ 18288 h 18288"/>
              <a:gd name="csX12" fmla="*/ 1903553 w 4243589"/>
              <a:gd name="csY12" fmla="*/ 18288 h 18288"/>
              <a:gd name="csX13" fmla="*/ 1212454 w 4243589"/>
              <a:gd name="csY13" fmla="*/ 18288 h 18288"/>
              <a:gd name="csX14" fmla="*/ 733535 w 4243589"/>
              <a:gd name="csY14" fmla="*/ 18288 h 18288"/>
              <a:gd name="csX15" fmla="*/ 0 w 4243589"/>
              <a:gd name="csY15" fmla="*/ 18288 h 18288"/>
              <a:gd name="csX16" fmla="*/ 0 w 4243589"/>
              <a:gd name="csY16" fmla="*/ 0 h 18288"/>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 ang="0">
                <a:pos x="csX10" y="csY10"/>
              </a:cxn>
              <a:cxn ang="0">
                <a:pos x="csX11" y="csY11"/>
              </a:cxn>
              <a:cxn ang="0">
                <a:pos x="csX12" y="csY12"/>
              </a:cxn>
              <a:cxn ang="0">
                <a:pos x="csX13" y="csY13"/>
              </a:cxn>
              <a:cxn ang="0">
                <a:pos x="csX14" y="csY14"/>
              </a:cxn>
              <a:cxn ang="0">
                <a:pos x="csX15" y="csY15"/>
              </a:cxn>
              <a:cxn ang="0">
                <a:pos x="csX16" y="csY16"/>
              </a:cxn>
            </a:cxnLst>
            <a:rect l="l" t="t" r="r" b="b"/>
            <a:pathLst>
              <a:path w="4243589" h="18288" fill="none" extrusionOk="0">
                <a:moveTo>
                  <a:pt x="0" y="0"/>
                </a:moveTo>
                <a:cubicBezTo>
                  <a:pt x="213395" y="-21006"/>
                  <a:pt x="307421" y="-18116"/>
                  <a:pt x="478919" y="0"/>
                </a:cubicBezTo>
                <a:cubicBezTo>
                  <a:pt x="650417" y="18116"/>
                  <a:pt x="831092" y="-21237"/>
                  <a:pt x="957839" y="0"/>
                </a:cubicBezTo>
                <a:cubicBezTo>
                  <a:pt x="1084586" y="21237"/>
                  <a:pt x="1301682" y="25124"/>
                  <a:pt x="1521630" y="0"/>
                </a:cubicBezTo>
                <a:cubicBezTo>
                  <a:pt x="1741578" y="-25124"/>
                  <a:pt x="1970269" y="-29139"/>
                  <a:pt x="2212729" y="0"/>
                </a:cubicBezTo>
                <a:cubicBezTo>
                  <a:pt x="2455189" y="29139"/>
                  <a:pt x="2558847" y="-4796"/>
                  <a:pt x="2734084" y="0"/>
                </a:cubicBezTo>
                <a:cubicBezTo>
                  <a:pt x="2909321" y="4796"/>
                  <a:pt x="3097217" y="-13409"/>
                  <a:pt x="3255439" y="0"/>
                </a:cubicBezTo>
                <a:cubicBezTo>
                  <a:pt x="3413662" y="13409"/>
                  <a:pt x="3979999" y="-10121"/>
                  <a:pt x="4243589" y="0"/>
                </a:cubicBezTo>
                <a:cubicBezTo>
                  <a:pt x="4244484" y="8974"/>
                  <a:pt x="4243043" y="9359"/>
                  <a:pt x="4243589" y="18288"/>
                </a:cubicBezTo>
                <a:cubicBezTo>
                  <a:pt x="4058777" y="31246"/>
                  <a:pt x="3910348" y="3158"/>
                  <a:pt x="3594926" y="18288"/>
                </a:cubicBezTo>
                <a:cubicBezTo>
                  <a:pt x="3279504" y="33418"/>
                  <a:pt x="3319955" y="-3977"/>
                  <a:pt x="3073571" y="18288"/>
                </a:cubicBezTo>
                <a:cubicBezTo>
                  <a:pt x="2827187" y="40553"/>
                  <a:pt x="2767387" y="1863"/>
                  <a:pt x="2552216" y="18288"/>
                </a:cubicBezTo>
                <a:cubicBezTo>
                  <a:pt x="2337046" y="34713"/>
                  <a:pt x="2181871" y="19527"/>
                  <a:pt x="1903553" y="18288"/>
                </a:cubicBezTo>
                <a:cubicBezTo>
                  <a:pt x="1625235" y="17049"/>
                  <a:pt x="1557672" y="24174"/>
                  <a:pt x="1212454" y="18288"/>
                </a:cubicBezTo>
                <a:cubicBezTo>
                  <a:pt x="867236" y="12402"/>
                  <a:pt x="874382" y="15627"/>
                  <a:pt x="733535" y="18288"/>
                </a:cubicBezTo>
                <a:cubicBezTo>
                  <a:pt x="592688" y="20949"/>
                  <a:pt x="183477" y="14753"/>
                  <a:pt x="0" y="18288"/>
                </a:cubicBezTo>
                <a:cubicBezTo>
                  <a:pt x="-229" y="14222"/>
                  <a:pt x="509" y="5816"/>
                  <a:pt x="0" y="0"/>
                </a:cubicBezTo>
                <a:close/>
              </a:path>
              <a:path w="4243589" h="18288" stroke="0" extrusionOk="0">
                <a:moveTo>
                  <a:pt x="0" y="0"/>
                </a:moveTo>
                <a:cubicBezTo>
                  <a:pt x="143690" y="16630"/>
                  <a:pt x="266667" y="14847"/>
                  <a:pt x="521355" y="0"/>
                </a:cubicBezTo>
                <a:cubicBezTo>
                  <a:pt x="776043" y="-14847"/>
                  <a:pt x="814491" y="-17363"/>
                  <a:pt x="1000275" y="0"/>
                </a:cubicBezTo>
                <a:cubicBezTo>
                  <a:pt x="1186059" y="17363"/>
                  <a:pt x="1352504" y="-23507"/>
                  <a:pt x="1521630" y="0"/>
                </a:cubicBezTo>
                <a:cubicBezTo>
                  <a:pt x="1690756" y="23507"/>
                  <a:pt x="1889525" y="5871"/>
                  <a:pt x="2127857" y="0"/>
                </a:cubicBezTo>
                <a:cubicBezTo>
                  <a:pt x="2366189" y="-5871"/>
                  <a:pt x="2620628" y="-27997"/>
                  <a:pt x="2776520" y="0"/>
                </a:cubicBezTo>
                <a:cubicBezTo>
                  <a:pt x="2932412" y="27997"/>
                  <a:pt x="3131683" y="-25073"/>
                  <a:pt x="3467618" y="0"/>
                </a:cubicBezTo>
                <a:cubicBezTo>
                  <a:pt x="3803553" y="25073"/>
                  <a:pt x="4017371" y="3071"/>
                  <a:pt x="4243589" y="0"/>
                </a:cubicBezTo>
                <a:cubicBezTo>
                  <a:pt x="4243134" y="6162"/>
                  <a:pt x="4243492" y="11775"/>
                  <a:pt x="4243589" y="18288"/>
                </a:cubicBezTo>
                <a:cubicBezTo>
                  <a:pt x="4017834" y="-5779"/>
                  <a:pt x="3834586" y="13376"/>
                  <a:pt x="3594926" y="18288"/>
                </a:cubicBezTo>
                <a:cubicBezTo>
                  <a:pt x="3355266" y="23200"/>
                  <a:pt x="3204179" y="2869"/>
                  <a:pt x="2903827" y="18288"/>
                </a:cubicBezTo>
                <a:cubicBezTo>
                  <a:pt x="2603475" y="33707"/>
                  <a:pt x="2526187" y="46187"/>
                  <a:pt x="2212729" y="18288"/>
                </a:cubicBezTo>
                <a:cubicBezTo>
                  <a:pt x="1899271" y="-9611"/>
                  <a:pt x="1966289" y="29692"/>
                  <a:pt x="1733809" y="18288"/>
                </a:cubicBezTo>
                <a:cubicBezTo>
                  <a:pt x="1501329" y="6884"/>
                  <a:pt x="1343612" y="12492"/>
                  <a:pt x="1085146" y="18288"/>
                </a:cubicBezTo>
                <a:cubicBezTo>
                  <a:pt x="826680" y="24084"/>
                  <a:pt x="778184" y="35607"/>
                  <a:pt x="521355" y="18288"/>
                </a:cubicBezTo>
                <a:cubicBezTo>
                  <a:pt x="264526" y="969"/>
                  <a:pt x="120277" y="4268"/>
                  <a:pt x="0" y="18288"/>
                </a:cubicBezTo>
                <a:cubicBezTo>
                  <a:pt x="766" y="10800"/>
                  <a:pt x="-457" y="8180"/>
                  <a:pt x="0" y="0"/>
                </a:cubicBezTo>
                <a:close/>
              </a:path>
            </a:pathLst>
          </a:custGeom>
          <a:solidFill>
            <a:schemeClr val="accent2"/>
          </a:solidFill>
          <a:ln w="44450" cap="rnd">
            <a:solidFill>
              <a:schemeClr val="accent2"/>
            </a:solidFill>
            <a:round/>
            <a:extLst>
              <a:ext uri="{C807C97D-BFC1-408E-A445-0C87EB9F89A2}">
                <ask:lineSketchStyleProps xmlns:ask="http://schemas.microsoft.com/office/drawing/2018/sketchyshapes" sd="2727557108">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Pladsholder til indhold 5">
            <a:extLst>
              <a:ext uri="{FF2B5EF4-FFF2-40B4-BE49-F238E27FC236}">
                <a16:creationId xmlns:a16="http://schemas.microsoft.com/office/drawing/2014/main" id="{1965D538-B91F-753C-D2EF-ADA31EB0895C}"/>
              </a:ext>
            </a:extLst>
          </p:cNvPr>
          <p:cNvSpPr>
            <a:spLocks noGrp="1"/>
          </p:cNvSpPr>
          <p:nvPr>
            <p:ph idx="1"/>
          </p:nvPr>
        </p:nvSpPr>
        <p:spPr>
          <a:xfrm>
            <a:off x="5297762" y="2706624"/>
            <a:ext cx="6251110" cy="3483864"/>
          </a:xfrm>
        </p:spPr>
        <p:txBody>
          <a:bodyPr>
            <a:normAutofit fontScale="92500" lnSpcReduction="20000"/>
          </a:bodyPr>
          <a:lstStyle/>
          <a:p>
            <a:r>
              <a:rPr lang="da-DK" sz="2200" dirty="0"/>
              <a:t>Den anden er en </a:t>
            </a:r>
            <a:r>
              <a:rPr lang="da-DK" sz="2200" b="1" i="1" dirty="0"/>
              <a:t>modernistisk </a:t>
            </a:r>
            <a:r>
              <a:rPr lang="da-DK" sz="2200" b="1" dirty="0"/>
              <a:t>retning:</a:t>
            </a:r>
          </a:p>
          <a:p>
            <a:pPr lvl="1"/>
            <a:r>
              <a:rPr lang="da-DK" sz="2200" i="1" dirty="0"/>
              <a:t>  </a:t>
            </a:r>
            <a:r>
              <a:rPr lang="da-DK" sz="2200" dirty="0"/>
              <a:t>Man kan ikke altid genkende den ydre, objektive verden i teksterne.</a:t>
            </a:r>
          </a:p>
          <a:p>
            <a:pPr lvl="1"/>
            <a:r>
              <a:rPr lang="da-DK" sz="2200" dirty="0"/>
              <a:t>Teksterne handler om menneskers fantasi og </a:t>
            </a:r>
            <a:r>
              <a:rPr lang="da-DK" sz="2200" b="1" dirty="0"/>
              <a:t>indre liv. </a:t>
            </a:r>
          </a:p>
          <a:p>
            <a:pPr lvl="1"/>
            <a:r>
              <a:rPr lang="da-DK" sz="2200" dirty="0"/>
              <a:t>Den virkelighed, der gengives i litteraturen, er </a:t>
            </a:r>
            <a:r>
              <a:rPr lang="da-DK" sz="2200" b="1" dirty="0"/>
              <a:t>en subjektiv, indre virkelighed</a:t>
            </a:r>
            <a:r>
              <a:rPr lang="da-DK" sz="2200" dirty="0"/>
              <a:t>. Vi udfordres til at udforske en mere </a:t>
            </a:r>
            <a:r>
              <a:rPr lang="da-DK" sz="2200" b="1" dirty="0"/>
              <a:t>abstrakt virkelighed</a:t>
            </a:r>
            <a:r>
              <a:rPr lang="da-DK" sz="2200" dirty="0"/>
              <a:t>. </a:t>
            </a:r>
          </a:p>
          <a:p>
            <a:pPr lvl="1"/>
            <a:r>
              <a:rPr lang="da-DK" sz="2200" b="1" dirty="0"/>
              <a:t>Sproget:</a:t>
            </a:r>
            <a:r>
              <a:rPr lang="da-DK" sz="2200" dirty="0"/>
              <a:t> Et eksperimenterende sprog, der går ud på at vise, hvordan den moderne verden påvirker mennesket. </a:t>
            </a:r>
          </a:p>
          <a:p>
            <a:pPr lvl="1"/>
            <a:r>
              <a:rPr lang="da-DK" sz="2200" dirty="0"/>
              <a:t>Vi kan ikke se igennem teksten, som vi ser gennem en vinduesrude. Det er heller ikke meningen. </a:t>
            </a:r>
          </a:p>
          <a:p>
            <a:pPr lvl="1"/>
            <a:endParaRPr lang="da-DK" sz="2200" dirty="0"/>
          </a:p>
        </p:txBody>
      </p:sp>
    </p:spTree>
    <p:extLst>
      <p:ext uri="{BB962C8B-B14F-4D97-AF65-F5344CB8AC3E}">
        <p14:creationId xmlns:p14="http://schemas.microsoft.com/office/powerpoint/2010/main" val="332158328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DE35B0D-80CE-06C9-26BA-AA3D5EC4D4CD}"/>
              </a:ext>
            </a:extLst>
          </p:cNvPr>
          <p:cNvSpPr>
            <a:spLocks noGrp="1"/>
          </p:cNvSpPr>
          <p:nvPr>
            <p:ph type="title"/>
          </p:nvPr>
        </p:nvSpPr>
        <p:spPr/>
        <p:txBody>
          <a:bodyPr/>
          <a:lstStyle/>
          <a:p>
            <a:r>
              <a:rPr lang="da-DK" dirty="0"/>
              <a:t>Strømninger efter det moderne gennembrud</a:t>
            </a:r>
          </a:p>
        </p:txBody>
      </p:sp>
      <p:sp>
        <p:nvSpPr>
          <p:cNvPr id="3" name="Pladsholder til indhold 2">
            <a:extLst>
              <a:ext uri="{FF2B5EF4-FFF2-40B4-BE49-F238E27FC236}">
                <a16:creationId xmlns:a16="http://schemas.microsoft.com/office/drawing/2014/main" id="{1C209C0C-6AC6-C9DF-1D81-BD56D6028D2D}"/>
              </a:ext>
            </a:extLst>
          </p:cNvPr>
          <p:cNvSpPr>
            <a:spLocks noGrp="1"/>
          </p:cNvSpPr>
          <p:nvPr>
            <p:ph idx="1"/>
          </p:nvPr>
        </p:nvSpPr>
        <p:spPr/>
        <p:txBody>
          <a:bodyPr>
            <a:normAutofit fontScale="77500" lnSpcReduction="20000"/>
          </a:bodyPr>
          <a:lstStyle/>
          <a:p>
            <a:r>
              <a:rPr lang="da-DK" dirty="0"/>
              <a:t>Efter 20 års fokus på DMG-litteratur, trænger litteraturen til at ændres.  Med reference til </a:t>
            </a:r>
            <a:r>
              <a:rPr lang="da-DK" dirty="0" err="1"/>
              <a:t>DMGs</a:t>
            </a:r>
            <a:r>
              <a:rPr lang="da-DK" dirty="0"/>
              <a:t> litteratur, så trænger stokken til at blive drejet den anden vej. </a:t>
            </a:r>
          </a:p>
          <a:p>
            <a:r>
              <a:rPr lang="da-DK" dirty="0"/>
              <a:t>Litteraturhistorien deler sig i to:</a:t>
            </a:r>
          </a:p>
          <a:p>
            <a:endParaRPr lang="da-DK" dirty="0"/>
          </a:p>
          <a:p>
            <a:pPr marL="514350" indent="-514350">
              <a:buFont typeface="+mj-lt"/>
              <a:buAutoNum type="arabicPeriod"/>
            </a:pPr>
            <a:r>
              <a:rPr lang="da-DK" b="1" dirty="0"/>
              <a:t>En modernistisk strømning</a:t>
            </a:r>
            <a:r>
              <a:rPr lang="da-DK" dirty="0"/>
              <a:t>, som vender sig mod Det moderne gennembrud. – Symbolisme (Det sjælelige gennembrud)</a:t>
            </a:r>
          </a:p>
          <a:p>
            <a:pPr lvl="1"/>
            <a:r>
              <a:rPr lang="da-DK" dirty="0"/>
              <a:t>Symbolisterne mener, at DMG-forfattere har glemt sjælelivet og vil derfor gengive menneskets oplevelse af verden. </a:t>
            </a:r>
          </a:p>
          <a:p>
            <a:pPr lvl="1"/>
            <a:r>
              <a:rPr lang="da-DK" dirty="0"/>
              <a:t>Tanken er, at der eksisterer en metafysisk verden over den fysiske verden. Dvs. dagligdagen bliver et symbol på noget dybere. (Hule-lignelsen)</a:t>
            </a:r>
          </a:p>
          <a:p>
            <a:pPr marL="514350" indent="-514350">
              <a:buAutoNum type="arabicPeriod" startAt="2"/>
            </a:pPr>
            <a:r>
              <a:rPr lang="da-DK" b="1" dirty="0"/>
              <a:t>En realistisk strømning</a:t>
            </a:r>
            <a:r>
              <a:rPr lang="da-DK" dirty="0"/>
              <a:t>, som ønsker at fortsætte Det moderne gennembruds intentioner – Det folkelige gennembrud.</a:t>
            </a:r>
          </a:p>
          <a:p>
            <a:pPr lvl="1"/>
            <a:r>
              <a:rPr lang="da-DK" dirty="0"/>
              <a:t>Litteraturen har ikke fået den effekt, som man havde ønsket sig. Derfor ønsker man fortsat at skildre en </a:t>
            </a:r>
            <a:r>
              <a:rPr lang="da-DK" dirty="0" err="1"/>
              <a:t>samfundskritisk</a:t>
            </a:r>
            <a:r>
              <a:rPr lang="da-DK" dirty="0"/>
              <a:t> litteratur.</a:t>
            </a:r>
          </a:p>
          <a:p>
            <a:endParaRPr lang="da-DK" dirty="0"/>
          </a:p>
        </p:txBody>
      </p:sp>
    </p:spTree>
    <p:extLst>
      <p:ext uri="{BB962C8B-B14F-4D97-AF65-F5344CB8AC3E}">
        <p14:creationId xmlns:p14="http://schemas.microsoft.com/office/powerpoint/2010/main" val="7983859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F04A527-8DB7-628D-C621-E517E4C962D6}"/>
              </a:ext>
            </a:extLst>
          </p:cNvPr>
          <p:cNvSpPr>
            <a:spLocks noGrp="1"/>
          </p:cNvSpPr>
          <p:nvPr>
            <p:ph type="title"/>
          </p:nvPr>
        </p:nvSpPr>
        <p:spPr/>
        <p:txBody>
          <a:bodyPr/>
          <a:lstStyle/>
          <a:p>
            <a:r>
              <a:rPr lang="da-DK" dirty="0"/>
              <a:t>Folkelig realisme</a:t>
            </a:r>
          </a:p>
        </p:txBody>
      </p:sp>
      <p:sp>
        <p:nvSpPr>
          <p:cNvPr id="3" name="Pladsholder til indhold 2">
            <a:extLst>
              <a:ext uri="{FF2B5EF4-FFF2-40B4-BE49-F238E27FC236}">
                <a16:creationId xmlns:a16="http://schemas.microsoft.com/office/drawing/2014/main" id="{23A877D4-91D7-5AB0-1A44-2F57E41BC793}"/>
              </a:ext>
            </a:extLst>
          </p:cNvPr>
          <p:cNvSpPr>
            <a:spLocks noGrp="1"/>
          </p:cNvSpPr>
          <p:nvPr>
            <p:ph idx="1"/>
          </p:nvPr>
        </p:nvSpPr>
        <p:spPr/>
        <p:txBody>
          <a:bodyPr/>
          <a:lstStyle/>
          <a:p>
            <a:pPr lvl="1"/>
            <a:r>
              <a:rPr lang="da-DK" sz="2000" b="1" dirty="0">
                <a:solidFill>
                  <a:schemeClr val="tx2"/>
                </a:solidFill>
              </a:rPr>
              <a:t>Folkelig</a:t>
            </a:r>
            <a:r>
              <a:rPr lang="da-DK" sz="2000" dirty="0">
                <a:solidFill>
                  <a:schemeClr val="tx2"/>
                </a:solidFill>
              </a:rPr>
              <a:t> = De realistiske forfattere er jyder og kommer fra bonde- og husmandsmiljøer. De erobrer nyt land for litteraturen ved at skrive om de steder, de kommer fra. Man kalder dem også for </a:t>
            </a:r>
            <a:r>
              <a:rPr lang="da-DK" sz="2000" b="1" i="1" dirty="0">
                <a:solidFill>
                  <a:schemeClr val="tx2"/>
                </a:solidFill>
              </a:rPr>
              <a:t>hjemstavnsforfattere</a:t>
            </a:r>
            <a:r>
              <a:rPr lang="da-DK" sz="2000" dirty="0">
                <a:solidFill>
                  <a:schemeClr val="tx2"/>
                </a:solidFill>
              </a:rPr>
              <a:t>. </a:t>
            </a:r>
          </a:p>
          <a:p>
            <a:pPr lvl="1"/>
            <a:r>
              <a:rPr lang="da-DK" sz="2000" dirty="0">
                <a:solidFill>
                  <a:schemeClr val="tx2"/>
                </a:solidFill>
              </a:rPr>
              <a:t>Henrik Pontoppidan (forfatter under Det moderne Gennembrud) skriver godt nok om de fattiges kår på landet i sine værker, men han er ikke selv en af dem, og hans synsvinkel er distanceret.</a:t>
            </a:r>
          </a:p>
          <a:p>
            <a:pPr lvl="1"/>
            <a:r>
              <a:rPr lang="da-DK" sz="2000" dirty="0">
                <a:solidFill>
                  <a:schemeClr val="tx2"/>
                </a:solidFill>
              </a:rPr>
              <a:t>Modsat er en forfatter som Jeppe Aakjær opvokset i bondemiljøer, og han gør sig umage med at skrive om folket i folkets eget sprog og fra deres perspektiv.  </a:t>
            </a:r>
          </a:p>
          <a:p>
            <a:endParaRPr lang="da-DK" dirty="0"/>
          </a:p>
        </p:txBody>
      </p:sp>
    </p:spTree>
    <p:extLst>
      <p:ext uri="{BB962C8B-B14F-4D97-AF65-F5344CB8AC3E}">
        <p14:creationId xmlns:p14="http://schemas.microsoft.com/office/powerpoint/2010/main" val="98604763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1E80605-DC24-1298-F0B6-0947881721CF}"/>
              </a:ext>
            </a:extLst>
          </p:cNvPr>
          <p:cNvSpPr>
            <a:spLocks noGrp="1"/>
          </p:cNvSpPr>
          <p:nvPr>
            <p:ph type="title"/>
          </p:nvPr>
        </p:nvSpPr>
        <p:spPr/>
        <p:txBody>
          <a:bodyPr/>
          <a:lstStyle/>
          <a:p>
            <a:r>
              <a:rPr lang="da-DK" dirty="0"/>
              <a:t>Det folkelige gennembruds forfattere:</a:t>
            </a:r>
          </a:p>
        </p:txBody>
      </p:sp>
      <p:sp>
        <p:nvSpPr>
          <p:cNvPr id="3" name="Pladsholder til indhold 2">
            <a:extLst>
              <a:ext uri="{FF2B5EF4-FFF2-40B4-BE49-F238E27FC236}">
                <a16:creationId xmlns:a16="http://schemas.microsoft.com/office/drawing/2014/main" id="{7C191ED6-D78B-3610-4D84-C945C834D164}"/>
              </a:ext>
            </a:extLst>
          </p:cNvPr>
          <p:cNvSpPr>
            <a:spLocks noGrp="1"/>
          </p:cNvSpPr>
          <p:nvPr>
            <p:ph idx="1"/>
          </p:nvPr>
        </p:nvSpPr>
        <p:spPr/>
        <p:txBody>
          <a:bodyPr/>
          <a:lstStyle/>
          <a:p>
            <a:r>
              <a:rPr lang="da-DK" dirty="0"/>
              <a:t>Jeppe Aakjær.</a:t>
            </a:r>
          </a:p>
          <a:p>
            <a:pPr lvl="1"/>
            <a:r>
              <a:rPr lang="da-DK" dirty="0"/>
              <a:t>”Jens Vejmand”</a:t>
            </a:r>
          </a:p>
          <a:p>
            <a:r>
              <a:rPr lang="da-DK" dirty="0"/>
              <a:t>Martin Andersen Nexø.</a:t>
            </a:r>
          </a:p>
          <a:p>
            <a:pPr lvl="1"/>
            <a:r>
              <a:rPr lang="da-DK" dirty="0"/>
              <a:t>” Lønningsdag”</a:t>
            </a:r>
          </a:p>
          <a:p>
            <a:pPr marL="0" indent="0">
              <a:buNone/>
            </a:pPr>
            <a:endParaRPr lang="da-DK" dirty="0"/>
          </a:p>
          <a:p>
            <a:pPr marL="0" indent="0">
              <a:buNone/>
            </a:pPr>
            <a:r>
              <a:rPr lang="da-DK" dirty="0"/>
              <a:t>Fælles for forfatterne er, at de skriver kritisk om de elendige sociale forhold for underklassen på landet og i byen. De skildrer mennesker og samfundsklasser, der er undertrykt af det samfund, de lever i. </a:t>
            </a:r>
          </a:p>
          <a:p>
            <a:endParaRPr lang="da-DK" dirty="0"/>
          </a:p>
        </p:txBody>
      </p:sp>
    </p:spTree>
    <p:extLst>
      <p:ext uri="{BB962C8B-B14F-4D97-AF65-F5344CB8AC3E}">
        <p14:creationId xmlns:p14="http://schemas.microsoft.com/office/powerpoint/2010/main" val="2206144012"/>
      </p:ext>
    </p:extLst>
  </p:cSld>
  <p:clrMapOvr>
    <a:masterClrMapping/>
  </p:clrMapOvr>
</p:sld>
</file>

<file path=ppt/theme/theme1.xml><?xml version="1.0" encoding="utf-8"?>
<a:theme xmlns:a="http://schemas.openxmlformats.org/drawingml/2006/main" name="Office-tema">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ffice-tema">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188</TotalTime>
  <Words>832</Words>
  <Application>Microsoft Office PowerPoint</Application>
  <PresentationFormat>Widescreen</PresentationFormat>
  <Paragraphs>51</Paragraphs>
  <Slides>8</Slides>
  <Notes>2</Notes>
  <HiddenSlides>0</HiddenSlides>
  <MMClips>0</MMClips>
  <ScaleCrop>false</ScaleCrop>
  <HeadingPairs>
    <vt:vector size="6" baseType="variant">
      <vt:variant>
        <vt:lpstr>Benyttede skrifttyper</vt:lpstr>
      </vt:variant>
      <vt:variant>
        <vt:i4>4</vt:i4>
      </vt:variant>
      <vt:variant>
        <vt:lpstr>Tema</vt:lpstr>
      </vt:variant>
      <vt:variant>
        <vt:i4>1</vt:i4>
      </vt:variant>
      <vt:variant>
        <vt:lpstr>Slidetitler</vt:lpstr>
      </vt:variant>
      <vt:variant>
        <vt:i4>8</vt:i4>
      </vt:variant>
    </vt:vector>
  </HeadingPairs>
  <TitlesOfParts>
    <vt:vector size="13" baseType="lpstr">
      <vt:lpstr>Aptos</vt:lpstr>
      <vt:lpstr>Aptos Display</vt:lpstr>
      <vt:lpstr>Arial</vt:lpstr>
      <vt:lpstr>Wingdings</vt:lpstr>
      <vt:lpstr>Office-tema</vt:lpstr>
      <vt:lpstr>Realisme vs. Modernisme</vt:lpstr>
      <vt:lpstr>Samfundet</vt:lpstr>
      <vt:lpstr>Ny og moderne litteratur</vt:lpstr>
      <vt:lpstr>1900-tallets stilretninger</vt:lpstr>
      <vt:lpstr>PowerPoint-præsentation</vt:lpstr>
      <vt:lpstr>Strømninger efter det moderne gennembrud</vt:lpstr>
      <vt:lpstr>Folkelig realisme</vt:lpstr>
      <vt:lpstr>Det folkelige gennembruds forfattere:</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Mads Nielsen</dc:creator>
  <cp:lastModifiedBy>Mads Nielsen</cp:lastModifiedBy>
  <cp:revision>3</cp:revision>
  <dcterms:created xsi:type="dcterms:W3CDTF">2024-09-04T07:00:09Z</dcterms:created>
  <dcterms:modified xsi:type="dcterms:W3CDTF">2025-12-08T12:52:30Z</dcterms:modified>
</cp:coreProperties>
</file>