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5" r:id="rId2"/>
    <p:sldId id="256" r:id="rId3"/>
    <p:sldId id="263" r:id="rId4"/>
    <p:sldId id="262" r:id="rId5"/>
    <p:sldId id="257" r:id="rId6"/>
    <p:sldId id="267" r:id="rId7"/>
    <p:sldId id="268" r:id="rId8"/>
    <p:sldId id="269" r:id="rId9"/>
    <p:sldId id="266" r:id="rId10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01-22T05:43:20.56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81,'0'-25,"0"25,25 0,0 0,-25-25,49 25,-24-25,0 25,0 0,-1 0,1 0,-25 0,25 0,0 0,0 0,-25 0,24 0,-24 0,25 0,0 0,0 0,0 0,-1 0,1 0,-25 0,25 0,0 0,-25 0,25 0,-1 0,26 0,-25 0,0 0,-1 0,1 0,0 0,-25 0,0 0,25 0,0 0,-25 0,25 0,-1 0,-24 0,25 0,-25 0,25 0,-25 0,25 0,0 0,-1 0,-24 0,25 0,-25 0,25 0,0 0,-25 0,25 0,-25 0,24 0,-24 0,25 0,0 0,-25 0,25 0,-25 0,25 0,-25 0,24 0,1 0,-25 0,25 0,-25 0,25 0,-25 0,25 0,-1 0,-24 0,25 0,-25 0,25 0,-25 0,25 0,0 0,-25 0,24 0,-24 0,25 0,-25 0,25 0,0 0,-25 0,25 0,-25 0,24 0,-24 0,25 0,0 0,-25 0,25 0,-25 0,0 0,25 0,-25 0,24 0,-24 0,25 0,0 0,-25 0,0 0,0 0,25 0,-25 0,25 0,-25 25,25-25,-25 0,24 0,1 0,-25 0,25 0,-25 0,25 0,-25 0,25 0,-1 0,-24 0,25 0,-25 0,50 0,-25 0,-25 0,24 0,1 0,-25 0,25 0,0 0,-25 0,25 0,-1 0,1 0,-25 0,25 0,-25 0,25 0,0 0,-25 0,24 0,-24 0,50 0,-50 0,25 0,24 0,-49 0,25 25,25-25,-25 0,-1 25,1-25,0 0,-25 0,25 0,0 0,-1 0,-24 0,25 0,-25 0,25 0,0 0,0 0,24 0,-24 0,-25 0,50 0,-50 0,25 0,-1 0,1 0,0 0,-25 0,50 0,-26 0,1 24,25-24,-50 0,25 0,-25 0,49 0,-49 0,25 0,0 0,-25 0,49 0,-49 0,25 0,0 0,0 0,0 0,-25 0,24 0,-24 0,25 0,0 0,0 0,-25 0,49 0,-49 0,25 0,-25 0,25 0,-25 0,25 0,0 0,-1 0,-24 0,25 0,0 0,0 0,0 0,-1 0,1 0,0 0,0 0,0 0,-25 0,49 0,-49 0,25 0,0 0,0 0,0 0,-1 0,1 0,0 0,-25 0,25 0,0 0,-1 0,-24 0,25 0,-25 0,25 0,0 0,24-24,-24 24,-25-25,50 25,-25-25,-1 25,1 0,0 0,0 0,-25 0,25 0,-25 0,24 0,1 0,0 0,0 0,0 0,-1 0,-24 0,50 0,-50 0,25 0,0 0,-1 0,1 0,0 0,-25 0,25 0,0 0,0 0,-25 0,49 0,-24 0,0 0,0 0,-1 0,1 0,0 0,0 0,0 0,-1 0,-24 0,50 0,-25 0,0 0,-1 0,1 0,0 0,-25 0,25 0,0 0,-1 0,1 0,0 0,0 0,24 0,-24 0,0 0,25 0,-26 0,1 0,0 0,0 0,0 0,-1 0,1 0,0 0,0 0,0 0,0 0,-1 0,-24 0,25 0,0 0,0 0,24 0,-49 0,25 0,0 0,0 0,0 0,-1 0,1 0,25 0,-1 0,-24 0,25 0,24 0,-24 25,-1-25,-24 0,25 0,-1 0,-49 25,50-25,0 0,-26 0,26 0,-25 0,49 0,-24 0,-25 0,0 0,-1 0,26 0,-25 0,24 0,-24 0,0 0,0 0,0 0,-1 0,26 0,-25 0,0 0,24 0,1 0,-25 24,-1-24,1 0,0 0,25 0,-26 0,1 0,0 0,25 0,-50 0,24 0,1 0,0 0,0 0,0 0,-1 0,26 0,-25 0,-25 0,50 0,-50 0,24 0,1 0,0 0,0 0,0 0,-1 0,1 0,0 25,25-25,24 25,-24 0,-26-25,1 0,0 0,-25-25,25 25,0-25,-1 0,1 25,0 0,25 0,-26 0,-24 0,50 0,-50 0,25 0,-25 0,25 0,-1 0,1 0,0 0,0 0,-25 0,25 0,-1 0,1 0,0 0,0 25,0-25,-1 0,-24 0,50 0,-25 25,0-25,24 0,-24 25,0-25,0 0,0 0,-1 0,1 0,-25 0,25-25,0 0,-25 25,25-25,-1 25,-24 0,25 0,0-24,-25 24,25 0,-25 0,25 0,-25 0,24 0,1 0,-25 0,25 0,-25 0,50 0,-50 0,24 0,-24 0,25 0,-25 0,25 0,0 0,-25 0,25 0,-25 0,24 0,-24 0,25 0,-25 0,50 0,-50 0,25 0,-25 0,24 0,1 0,0 0,0 0,0 0,-1 0,1 0,0 0,0 0,0 0,0 0,-1 0,-24 0,50 0,-50 0,25 0,-25 0,49 0,-49 0,25 0,0 0,-25 0,25 0,0 0,-1 0,1 0,0 0,-25 0,25 0,-25 0,25 0,-1 0,-24 0,25 0,-25 0,25 0,-25 0,25 0,-25 0,25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01-22T05:43:35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31,'25'0,"24"0,-24 0,0 0,0 0,-25 0,49 0,-49 0,25 0,0 0,0 0,-1 0,26 0,0 0,24 0,-24 0,-1 0,26 0,-1 0,25 0,-24 0,-26 0,1 0,0 0,-1 0,1 0,-25 0,-1 0,26 0,-25 0,0 0,24 0,-24 0,25 0,-26 0,26 0,-25 0,0 0,24 0,-49 0,25 0,0 0,0 0,-1 0,-24 0,50 0,-25 0,25 0,-26 0,26 0,-50 0,25 0,-25 0,25 0,-25 0,24 0,1 0,25 0,-50 0,25 0,-1 0,-24 0,50 0,-50 0,25 0,0 0,-1 0,1 0,-25 0,50 0,-50 0,25 0,-25 0,49 0,-24 0,-25 0,25 0,0 0,-1 0,1 0,-25 0,50 0,-50 0,25 0,-25 0,24 0,1 0,0 0,0 0,0 0,-1 0,-24 0,25 0,-25 0,25 0,0 0,0 0,-25 0,25 0,-1 0,-24 0,25 0,0 0,-25 0,25 0,0 0,24 0,-24 0,0 0,0 0,-1 0,1 0,-25-25,25 25,-25 0,25 0,24 0,-24 0,0 0,0 0,-25 0,49 0,-49 0,25 0,0 0,-25 0,50 0,-50 0,24 0,1 0,0 0,25 0,-26 0,1 0,0 0,-25 0,25 0,-25 0,25 0,-1 0,-24 0,25 0,-25 0,25 0,-25 0,25 0,0 0,-25 0,24 0,-24 0,25 0,-25 0,25 0,0 0,-25 0,25 0,-25 0,25 0,-25 0,49 0,-24 0,0 0,-25 0,25 0,-25 0,24 0,-24 0,25 0,0 0,-25 0,25 0,-25 0,25 0,-25 0,24 0,1 0,-25 0,25 0,-25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117D62E-284B-73E7-D392-DB14578AD9B9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8F7AACE1-BC8E-3282-78D8-BBCD7FD10AA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B6C9E7C5-9BBC-EF02-6CFB-69BC1659584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A8E9029-E438-3F48-3207-FC7D62A5B0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18090A3-8EB7-2258-478A-1FB50C3E864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0B0BF27B-027E-48E6-F13D-B0E2288768A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702473C3-16AB-1803-9F57-EC7C8EFA5F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9B5B3B2F-5037-AB25-6DD2-3ACA6408B6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C6282C9D-14F7-F1E9-AFAF-17ACEE2B1E9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8417F8F3-4E89-3BB6-3DF7-87F80CFD1F1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C2BEE7DD-AC0A-2CA9-56FF-C01E8E88891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A16BE126-BC72-5CA5-0EC1-D76A37D374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B3B7F0EB-49F2-84EE-E0C3-8D52B75C4B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8D29E87C-E673-414A-07B6-E6D4259AAE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A00177F9-2AE9-B4CA-B3A3-8FA7A151CC6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5D7F940B-A7BD-69B3-13D7-8A88888234B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0D70BF75-3BB7-63BB-9C8A-2EB53A8BFE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2D2A48F-4ABB-C3F2-AB55-E45D52D9C8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8D6192A5-E131-7834-E06C-4618075C1AA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92039810-D57A-9B68-A60B-F48060EB2D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CA749A9D-E1E3-8775-5B81-925903C0D0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CA241451-B39E-92F3-01F3-028C5E18FA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BB2355C7-B789-AF89-48F2-FF885DE809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B861DF10-C97B-2956-D9AD-06F9E472F82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8B7BC0AE-9D52-6B04-0A5A-C4EB0DF4A8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D9D32B3A-B618-1164-38A1-8B64CBAC0BC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FDC64D88-0BA1-110B-8F23-BA439889FB2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F81EE1D3-1D71-1842-0F92-AD7C9FC4E0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91CF00DA-BBB5-8603-8BF3-08B74EE6651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F720E6C2-C79A-736F-D577-3B4583106BD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A0954283-2F85-4873-7BCF-512E4036D29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DB0490BD-8CCD-CE6C-5608-9AA8AE5DB41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04A53A5E-57C7-CBBB-14D1-B172912CF8C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A680CA54-0260-1207-8BFD-C8D458DBFE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392F0B6D-15FE-B207-D702-227DFD3AFF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B01E7A28-5F4C-6EC4-8D8F-2E5F51938E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8E827DFA-8A20-489A-9706-DC8D1BF684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72670819-40CF-9D4C-64F3-8CECD76C1E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78DD532E-48F9-E089-A0FA-C63EBE1E7B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4EC07B98-77F3-478A-9714-B3713298F3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08E143B5-3E90-DCA9-E342-0FB8EBF6B7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81D55D84-9EBF-0DD0-754B-A6CC1E7F30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928C9BBB-E944-78FD-E86A-63BF2FA295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id="{777F61A6-E729-BE93-89D4-5C729406C9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70FF5966-2F96-C491-95B2-1215B93FF4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8B44C95A-EF3C-C5BB-2CD8-AD407D83F8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id="{E9AB3FDE-CB9E-58D4-E5FD-DA714D5B02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id="{0822DA03-D345-5BB3-25E1-599E1E3531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DC6F7EC3-3E29-1D31-0BF7-0202499652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1" name="Oval 51">
              <a:extLst>
                <a:ext uri="{FF2B5EF4-FFF2-40B4-BE49-F238E27FC236}">
                  <a16:creationId xmlns:a16="http://schemas.microsoft.com/office/drawing/2014/main" id="{0C738FD8-F0C4-007D-5CDB-2696DEA148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2" name="Oval 52">
              <a:extLst>
                <a:ext uri="{FF2B5EF4-FFF2-40B4-BE49-F238E27FC236}">
                  <a16:creationId xmlns:a16="http://schemas.microsoft.com/office/drawing/2014/main" id="{521FB76E-1FA5-7EDA-A940-421F400EBB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3" name="Oval 53">
              <a:extLst>
                <a:ext uri="{FF2B5EF4-FFF2-40B4-BE49-F238E27FC236}">
                  <a16:creationId xmlns:a16="http://schemas.microsoft.com/office/drawing/2014/main" id="{3B279036-635B-5BBB-5F00-FD18336DCF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4" name="Oval 54">
              <a:extLst>
                <a:ext uri="{FF2B5EF4-FFF2-40B4-BE49-F238E27FC236}">
                  <a16:creationId xmlns:a16="http://schemas.microsoft.com/office/drawing/2014/main" id="{0B94F565-2794-BA2F-C77C-26BB87437F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5" name="Oval 55">
              <a:extLst>
                <a:ext uri="{FF2B5EF4-FFF2-40B4-BE49-F238E27FC236}">
                  <a16:creationId xmlns:a16="http://schemas.microsoft.com/office/drawing/2014/main" id="{B1977200-30F3-F751-54F4-7AFFBA6E21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6" name="Oval 56">
              <a:extLst>
                <a:ext uri="{FF2B5EF4-FFF2-40B4-BE49-F238E27FC236}">
                  <a16:creationId xmlns:a16="http://schemas.microsoft.com/office/drawing/2014/main" id="{67CFCFB5-3291-CF92-C701-C1835E4F38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7" name="Oval 57">
              <a:extLst>
                <a:ext uri="{FF2B5EF4-FFF2-40B4-BE49-F238E27FC236}">
                  <a16:creationId xmlns:a16="http://schemas.microsoft.com/office/drawing/2014/main" id="{9F76FE75-3EEB-8FE2-BE0F-FE742C37C9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id="{E3C38DB3-410E-0AEF-327E-447A82D280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9" name="Oval 59">
              <a:extLst>
                <a:ext uri="{FF2B5EF4-FFF2-40B4-BE49-F238E27FC236}">
                  <a16:creationId xmlns:a16="http://schemas.microsoft.com/office/drawing/2014/main" id="{7ABB8E52-217F-329E-35D6-EB57B06067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60" name="Oval 60">
              <a:extLst>
                <a:ext uri="{FF2B5EF4-FFF2-40B4-BE49-F238E27FC236}">
                  <a16:creationId xmlns:a16="http://schemas.microsoft.com/office/drawing/2014/main" id="{B7B03088-A77E-E7F2-C5BD-37CBFD7FB3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61" name="Oval 61">
              <a:extLst>
                <a:ext uri="{FF2B5EF4-FFF2-40B4-BE49-F238E27FC236}">
                  <a16:creationId xmlns:a16="http://schemas.microsoft.com/office/drawing/2014/main" id="{BCB380AF-B93E-A86F-1A7F-FA0E7CCD99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62" name="Oval 62">
              <a:extLst>
                <a:ext uri="{FF2B5EF4-FFF2-40B4-BE49-F238E27FC236}">
                  <a16:creationId xmlns:a16="http://schemas.microsoft.com/office/drawing/2014/main" id="{E728A325-4BAA-9ADB-A6C1-DC8F14322E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63" name="Oval 63">
              <a:extLst>
                <a:ext uri="{FF2B5EF4-FFF2-40B4-BE49-F238E27FC236}">
                  <a16:creationId xmlns:a16="http://schemas.microsoft.com/office/drawing/2014/main" id="{76DC1024-D021-FFF3-31E7-E7F815A54E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696" name="Oval 64">
              <a:extLst>
                <a:ext uri="{FF2B5EF4-FFF2-40B4-BE49-F238E27FC236}">
                  <a16:creationId xmlns:a16="http://schemas.microsoft.com/office/drawing/2014/main" id="{2EA4D895-79B7-4F95-B9DE-8F68E57B91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697" name="Oval 65">
              <a:extLst>
                <a:ext uri="{FF2B5EF4-FFF2-40B4-BE49-F238E27FC236}">
                  <a16:creationId xmlns:a16="http://schemas.microsoft.com/office/drawing/2014/main" id="{3F2F13CD-61AB-D5A5-FC2E-815AAA09A5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698" name="Oval 66">
              <a:extLst>
                <a:ext uri="{FF2B5EF4-FFF2-40B4-BE49-F238E27FC236}">
                  <a16:creationId xmlns:a16="http://schemas.microsoft.com/office/drawing/2014/main" id="{8F921DA2-C9A4-D277-1397-A40F4C4353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699" name="Oval 67">
              <a:extLst>
                <a:ext uri="{FF2B5EF4-FFF2-40B4-BE49-F238E27FC236}">
                  <a16:creationId xmlns:a16="http://schemas.microsoft.com/office/drawing/2014/main" id="{83A4460D-0B06-1D01-037C-E86C10A4B2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0" name="Oval 68">
              <a:extLst>
                <a:ext uri="{FF2B5EF4-FFF2-40B4-BE49-F238E27FC236}">
                  <a16:creationId xmlns:a16="http://schemas.microsoft.com/office/drawing/2014/main" id="{43D24B6C-4CF9-3248-016C-C0861C764A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1" name="Oval 69">
              <a:extLst>
                <a:ext uri="{FF2B5EF4-FFF2-40B4-BE49-F238E27FC236}">
                  <a16:creationId xmlns:a16="http://schemas.microsoft.com/office/drawing/2014/main" id="{97E5FA7A-37A2-76C2-FB9E-B62208132C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2" name="Oval 70">
              <a:extLst>
                <a:ext uri="{FF2B5EF4-FFF2-40B4-BE49-F238E27FC236}">
                  <a16:creationId xmlns:a16="http://schemas.microsoft.com/office/drawing/2014/main" id="{BF2DA3D6-1228-71AA-67FF-D6751380B0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3" name="Oval 71">
              <a:extLst>
                <a:ext uri="{FF2B5EF4-FFF2-40B4-BE49-F238E27FC236}">
                  <a16:creationId xmlns:a16="http://schemas.microsoft.com/office/drawing/2014/main" id="{222AF144-6F9D-516B-9F55-58E66D0A22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4" name="Oval 72">
              <a:extLst>
                <a:ext uri="{FF2B5EF4-FFF2-40B4-BE49-F238E27FC236}">
                  <a16:creationId xmlns:a16="http://schemas.microsoft.com/office/drawing/2014/main" id="{BFEFCAB8-6986-7881-A6C8-6D68103AAF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5" name="Oval 73">
              <a:extLst>
                <a:ext uri="{FF2B5EF4-FFF2-40B4-BE49-F238E27FC236}">
                  <a16:creationId xmlns:a16="http://schemas.microsoft.com/office/drawing/2014/main" id="{2B6C6591-69BD-6989-0258-6D133F1FD4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6" name="Oval 74">
              <a:extLst>
                <a:ext uri="{FF2B5EF4-FFF2-40B4-BE49-F238E27FC236}">
                  <a16:creationId xmlns:a16="http://schemas.microsoft.com/office/drawing/2014/main" id="{2C7F7B5D-6E7C-0ED1-6655-44091D83CA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7" name="Oval 75">
              <a:extLst>
                <a:ext uri="{FF2B5EF4-FFF2-40B4-BE49-F238E27FC236}">
                  <a16:creationId xmlns:a16="http://schemas.microsoft.com/office/drawing/2014/main" id="{A87DE715-0437-7180-D2ED-4894507035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8" name="Oval 76">
              <a:extLst>
                <a:ext uri="{FF2B5EF4-FFF2-40B4-BE49-F238E27FC236}">
                  <a16:creationId xmlns:a16="http://schemas.microsoft.com/office/drawing/2014/main" id="{79F780F3-2395-208A-B65B-54F153C3A9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9" name="Oval 77">
              <a:extLst>
                <a:ext uri="{FF2B5EF4-FFF2-40B4-BE49-F238E27FC236}">
                  <a16:creationId xmlns:a16="http://schemas.microsoft.com/office/drawing/2014/main" id="{69FC7B86-C220-F214-5D9F-CADF6E5E41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0" name="Oval 78">
              <a:extLst>
                <a:ext uri="{FF2B5EF4-FFF2-40B4-BE49-F238E27FC236}">
                  <a16:creationId xmlns:a16="http://schemas.microsoft.com/office/drawing/2014/main" id="{2402C5E1-33F4-E711-3C78-6837F9E41D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1" name="Oval 79">
              <a:extLst>
                <a:ext uri="{FF2B5EF4-FFF2-40B4-BE49-F238E27FC236}">
                  <a16:creationId xmlns:a16="http://schemas.microsoft.com/office/drawing/2014/main" id="{36E1B751-1B31-6BDD-E072-29751B438B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2" name="Oval 80">
              <a:extLst>
                <a:ext uri="{FF2B5EF4-FFF2-40B4-BE49-F238E27FC236}">
                  <a16:creationId xmlns:a16="http://schemas.microsoft.com/office/drawing/2014/main" id="{CC1423EE-EC9D-6221-931E-C7947801FC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3" name="Oval 81">
              <a:extLst>
                <a:ext uri="{FF2B5EF4-FFF2-40B4-BE49-F238E27FC236}">
                  <a16:creationId xmlns:a16="http://schemas.microsoft.com/office/drawing/2014/main" id="{BC7F0617-4375-961E-FBB9-E846D7D312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4" name="Oval 82">
              <a:extLst>
                <a:ext uri="{FF2B5EF4-FFF2-40B4-BE49-F238E27FC236}">
                  <a16:creationId xmlns:a16="http://schemas.microsoft.com/office/drawing/2014/main" id="{9176AB91-4D7D-40E3-C35B-1248D8CBE7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5" name="Oval 83">
              <a:extLst>
                <a:ext uri="{FF2B5EF4-FFF2-40B4-BE49-F238E27FC236}">
                  <a16:creationId xmlns:a16="http://schemas.microsoft.com/office/drawing/2014/main" id="{23F9AB9D-AFF1-9B0B-A2AB-9820970B65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6" name="Oval 84">
              <a:extLst>
                <a:ext uri="{FF2B5EF4-FFF2-40B4-BE49-F238E27FC236}">
                  <a16:creationId xmlns:a16="http://schemas.microsoft.com/office/drawing/2014/main" id="{2E2CE67C-1E79-85E6-EB59-79BEE78C2F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7" name="Oval 85">
              <a:extLst>
                <a:ext uri="{FF2B5EF4-FFF2-40B4-BE49-F238E27FC236}">
                  <a16:creationId xmlns:a16="http://schemas.microsoft.com/office/drawing/2014/main" id="{048D951D-598E-94F1-ACE9-D87F1C214B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8" name="Oval 86">
              <a:extLst>
                <a:ext uri="{FF2B5EF4-FFF2-40B4-BE49-F238E27FC236}">
                  <a16:creationId xmlns:a16="http://schemas.microsoft.com/office/drawing/2014/main" id="{A0C4E540-6F67-AC97-428E-6CC86E1629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9" name="Oval 87">
              <a:extLst>
                <a:ext uri="{FF2B5EF4-FFF2-40B4-BE49-F238E27FC236}">
                  <a16:creationId xmlns:a16="http://schemas.microsoft.com/office/drawing/2014/main" id="{D2FD0535-70E9-A2C7-374A-4C48182612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0" name="Oval 88">
              <a:extLst>
                <a:ext uri="{FF2B5EF4-FFF2-40B4-BE49-F238E27FC236}">
                  <a16:creationId xmlns:a16="http://schemas.microsoft.com/office/drawing/2014/main" id="{168713BA-3F8A-9E55-2386-370E78037A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1" name="Oval 89">
              <a:extLst>
                <a:ext uri="{FF2B5EF4-FFF2-40B4-BE49-F238E27FC236}">
                  <a16:creationId xmlns:a16="http://schemas.microsoft.com/office/drawing/2014/main" id="{EF6852D5-B208-16F0-B934-E6E0205665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4" name="Oval 90">
              <a:extLst>
                <a:ext uri="{FF2B5EF4-FFF2-40B4-BE49-F238E27FC236}">
                  <a16:creationId xmlns:a16="http://schemas.microsoft.com/office/drawing/2014/main" id="{91CC3631-AA93-9E59-6004-1B383EE20F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5" name="Oval 91">
              <a:extLst>
                <a:ext uri="{FF2B5EF4-FFF2-40B4-BE49-F238E27FC236}">
                  <a16:creationId xmlns:a16="http://schemas.microsoft.com/office/drawing/2014/main" id="{28899B41-48EF-4DEA-8A0B-388EC5E98A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6" name="Oval 92">
              <a:extLst>
                <a:ext uri="{FF2B5EF4-FFF2-40B4-BE49-F238E27FC236}">
                  <a16:creationId xmlns:a16="http://schemas.microsoft.com/office/drawing/2014/main" id="{EB3B1476-F24D-67CA-C6E8-8AF0E6C8BE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7" name="Oval 93">
              <a:extLst>
                <a:ext uri="{FF2B5EF4-FFF2-40B4-BE49-F238E27FC236}">
                  <a16:creationId xmlns:a16="http://schemas.microsoft.com/office/drawing/2014/main" id="{FB336D71-C168-5776-B487-203FE479D2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8" name="Oval 94">
              <a:extLst>
                <a:ext uri="{FF2B5EF4-FFF2-40B4-BE49-F238E27FC236}">
                  <a16:creationId xmlns:a16="http://schemas.microsoft.com/office/drawing/2014/main" id="{44B6E73E-39A9-73E8-1222-35364EE873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9" name="Oval 95">
              <a:extLst>
                <a:ext uri="{FF2B5EF4-FFF2-40B4-BE49-F238E27FC236}">
                  <a16:creationId xmlns:a16="http://schemas.microsoft.com/office/drawing/2014/main" id="{306C8D61-F33E-3796-A44A-28669006C4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0" name="Oval 96">
              <a:extLst>
                <a:ext uri="{FF2B5EF4-FFF2-40B4-BE49-F238E27FC236}">
                  <a16:creationId xmlns:a16="http://schemas.microsoft.com/office/drawing/2014/main" id="{4C6C6AAC-A4BD-0C74-4B49-6D84521A1A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1" name="Oval 97">
              <a:extLst>
                <a:ext uri="{FF2B5EF4-FFF2-40B4-BE49-F238E27FC236}">
                  <a16:creationId xmlns:a16="http://schemas.microsoft.com/office/drawing/2014/main" id="{30C4C6E6-589C-6DC5-F947-351BCE94FB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2" name="Oval 98">
              <a:extLst>
                <a:ext uri="{FF2B5EF4-FFF2-40B4-BE49-F238E27FC236}">
                  <a16:creationId xmlns:a16="http://schemas.microsoft.com/office/drawing/2014/main" id="{3BD53DFC-89EE-1DCB-871F-D54CD7DD56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3" name="Oval 99">
              <a:extLst>
                <a:ext uri="{FF2B5EF4-FFF2-40B4-BE49-F238E27FC236}">
                  <a16:creationId xmlns:a16="http://schemas.microsoft.com/office/drawing/2014/main" id="{1C2AB7C4-BBBB-D0D5-6BE7-AB0FEA51E6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4" name="Oval 100">
              <a:extLst>
                <a:ext uri="{FF2B5EF4-FFF2-40B4-BE49-F238E27FC236}">
                  <a16:creationId xmlns:a16="http://schemas.microsoft.com/office/drawing/2014/main" id="{FF50D1F1-9CC3-FA45-6124-F075916352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5" name="Oval 101">
              <a:extLst>
                <a:ext uri="{FF2B5EF4-FFF2-40B4-BE49-F238E27FC236}">
                  <a16:creationId xmlns:a16="http://schemas.microsoft.com/office/drawing/2014/main" id="{DC18EF08-029F-CDCF-2B92-5F432061C4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6" name="Oval 102">
              <a:extLst>
                <a:ext uri="{FF2B5EF4-FFF2-40B4-BE49-F238E27FC236}">
                  <a16:creationId xmlns:a16="http://schemas.microsoft.com/office/drawing/2014/main" id="{D8EC01C3-D98D-5D98-42AA-C25C7FBFBE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7" name="Oval 103">
              <a:extLst>
                <a:ext uri="{FF2B5EF4-FFF2-40B4-BE49-F238E27FC236}">
                  <a16:creationId xmlns:a16="http://schemas.microsoft.com/office/drawing/2014/main" id="{11B9A52A-4B8C-4C7C-3E1A-1C28A2C106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8" name="Oval 104">
              <a:extLst>
                <a:ext uri="{FF2B5EF4-FFF2-40B4-BE49-F238E27FC236}">
                  <a16:creationId xmlns:a16="http://schemas.microsoft.com/office/drawing/2014/main" id="{33E2EAFA-F2FD-4A15-9C54-4067C91E41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9" name="Oval 105">
              <a:extLst>
                <a:ext uri="{FF2B5EF4-FFF2-40B4-BE49-F238E27FC236}">
                  <a16:creationId xmlns:a16="http://schemas.microsoft.com/office/drawing/2014/main" id="{A4D93131-DFEE-391E-2F68-DAC2905F6C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0" name="Oval 106">
              <a:extLst>
                <a:ext uri="{FF2B5EF4-FFF2-40B4-BE49-F238E27FC236}">
                  <a16:creationId xmlns:a16="http://schemas.microsoft.com/office/drawing/2014/main" id="{62C5CE9A-E8A7-44F8-DD18-D20285B84F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1" name="Oval 107">
              <a:extLst>
                <a:ext uri="{FF2B5EF4-FFF2-40B4-BE49-F238E27FC236}">
                  <a16:creationId xmlns:a16="http://schemas.microsoft.com/office/drawing/2014/main" id="{58745AD9-CF47-ECE0-DFE2-A9653B4D4E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2" name="Oval 108">
              <a:extLst>
                <a:ext uri="{FF2B5EF4-FFF2-40B4-BE49-F238E27FC236}">
                  <a16:creationId xmlns:a16="http://schemas.microsoft.com/office/drawing/2014/main" id="{323C9E19-E6B7-C16F-E086-B1C49DD904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3" name="Oval 109">
              <a:extLst>
                <a:ext uri="{FF2B5EF4-FFF2-40B4-BE49-F238E27FC236}">
                  <a16:creationId xmlns:a16="http://schemas.microsoft.com/office/drawing/2014/main" id="{F1DF5008-A9A8-EF70-CFF0-8DC4577D90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4" name="Oval 110">
              <a:extLst>
                <a:ext uri="{FF2B5EF4-FFF2-40B4-BE49-F238E27FC236}">
                  <a16:creationId xmlns:a16="http://schemas.microsoft.com/office/drawing/2014/main" id="{C5941F30-3EF5-6C6F-FF55-B5F1066244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5" name="Oval 111">
              <a:extLst>
                <a:ext uri="{FF2B5EF4-FFF2-40B4-BE49-F238E27FC236}">
                  <a16:creationId xmlns:a16="http://schemas.microsoft.com/office/drawing/2014/main" id="{84AA8548-A09B-7B30-8B20-F04C44D43B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6" name="Oval 112">
              <a:extLst>
                <a:ext uri="{FF2B5EF4-FFF2-40B4-BE49-F238E27FC236}">
                  <a16:creationId xmlns:a16="http://schemas.microsoft.com/office/drawing/2014/main" id="{1DE42808-ED02-102E-D95A-EA7D7F5E59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7" name="Oval 113">
              <a:extLst>
                <a:ext uri="{FF2B5EF4-FFF2-40B4-BE49-F238E27FC236}">
                  <a16:creationId xmlns:a16="http://schemas.microsoft.com/office/drawing/2014/main" id="{57B105D8-7B57-F43D-7999-B3155B52B1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8" name="Oval 114">
              <a:extLst>
                <a:ext uri="{FF2B5EF4-FFF2-40B4-BE49-F238E27FC236}">
                  <a16:creationId xmlns:a16="http://schemas.microsoft.com/office/drawing/2014/main" id="{5E4D0CEC-1C60-E7CF-B124-6963A13077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9" name="Oval 115">
              <a:extLst>
                <a:ext uri="{FF2B5EF4-FFF2-40B4-BE49-F238E27FC236}">
                  <a16:creationId xmlns:a16="http://schemas.microsoft.com/office/drawing/2014/main" id="{25152F7F-27AC-F026-588A-CE92295610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0" name="Oval 116">
              <a:extLst>
                <a:ext uri="{FF2B5EF4-FFF2-40B4-BE49-F238E27FC236}">
                  <a16:creationId xmlns:a16="http://schemas.microsoft.com/office/drawing/2014/main" id="{33117279-F380-A148-C985-36E1F1FD0B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1" name="Oval 117">
              <a:extLst>
                <a:ext uri="{FF2B5EF4-FFF2-40B4-BE49-F238E27FC236}">
                  <a16:creationId xmlns:a16="http://schemas.microsoft.com/office/drawing/2014/main" id="{1F17ACA3-EE78-62A6-EC05-30AB64DFC1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2" name="Oval 118">
              <a:extLst>
                <a:ext uri="{FF2B5EF4-FFF2-40B4-BE49-F238E27FC236}">
                  <a16:creationId xmlns:a16="http://schemas.microsoft.com/office/drawing/2014/main" id="{5D08642F-55EE-2B16-CE25-776A5F519A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3" name="Oval 119">
              <a:extLst>
                <a:ext uri="{FF2B5EF4-FFF2-40B4-BE49-F238E27FC236}">
                  <a16:creationId xmlns:a16="http://schemas.microsoft.com/office/drawing/2014/main" id="{0249DF7B-9F0A-2484-EE12-18B084C270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4" name="Oval 120">
              <a:extLst>
                <a:ext uri="{FF2B5EF4-FFF2-40B4-BE49-F238E27FC236}">
                  <a16:creationId xmlns:a16="http://schemas.microsoft.com/office/drawing/2014/main" id="{5184B8F9-532D-20A5-6003-6060FF6A98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5" name="Oval 121">
              <a:extLst>
                <a:ext uri="{FF2B5EF4-FFF2-40B4-BE49-F238E27FC236}">
                  <a16:creationId xmlns:a16="http://schemas.microsoft.com/office/drawing/2014/main" id="{648B6C2E-877A-5A30-F62D-FB7045D001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6" name="Oval 122">
              <a:extLst>
                <a:ext uri="{FF2B5EF4-FFF2-40B4-BE49-F238E27FC236}">
                  <a16:creationId xmlns:a16="http://schemas.microsoft.com/office/drawing/2014/main" id="{BF23E334-3FFD-EB1E-9C65-0EA58C668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7" name="Oval 123">
              <a:extLst>
                <a:ext uri="{FF2B5EF4-FFF2-40B4-BE49-F238E27FC236}">
                  <a16:creationId xmlns:a16="http://schemas.microsoft.com/office/drawing/2014/main" id="{572F55FF-4DBE-24EB-B396-4D98C5B5FB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8" name="Oval 124">
              <a:extLst>
                <a:ext uri="{FF2B5EF4-FFF2-40B4-BE49-F238E27FC236}">
                  <a16:creationId xmlns:a16="http://schemas.microsoft.com/office/drawing/2014/main" id="{D5F5F251-006A-5D74-59F1-85667F27F4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9" name="Oval 125">
              <a:extLst>
                <a:ext uri="{FF2B5EF4-FFF2-40B4-BE49-F238E27FC236}">
                  <a16:creationId xmlns:a16="http://schemas.microsoft.com/office/drawing/2014/main" id="{6658E7D3-D0EA-799E-0448-240D54EA2C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0" name="Oval 126">
              <a:extLst>
                <a:ext uri="{FF2B5EF4-FFF2-40B4-BE49-F238E27FC236}">
                  <a16:creationId xmlns:a16="http://schemas.microsoft.com/office/drawing/2014/main" id="{71E8C821-7A1D-C5BE-2E3D-F885E1FFBE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1" name="Oval 127">
              <a:extLst>
                <a:ext uri="{FF2B5EF4-FFF2-40B4-BE49-F238E27FC236}">
                  <a16:creationId xmlns:a16="http://schemas.microsoft.com/office/drawing/2014/main" id="{0FE84AFC-AFCE-F0AE-FECA-27701B246D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2" name="Oval 128">
              <a:extLst>
                <a:ext uri="{FF2B5EF4-FFF2-40B4-BE49-F238E27FC236}">
                  <a16:creationId xmlns:a16="http://schemas.microsoft.com/office/drawing/2014/main" id="{56928C80-D122-4488-2042-AA84EFA19B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3" name="Oval 129">
              <a:extLst>
                <a:ext uri="{FF2B5EF4-FFF2-40B4-BE49-F238E27FC236}">
                  <a16:creationId xmlns:a16="http://schemas.microsoft.com/office/drawing/2014/main" id="{B5C7CC1D-8CC4-7FE6-D584-200E562D0C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4" name="Oval 130">
              <a:extLst>
                <a:ext uri="{FF2B5EF4-FFF2-40B4-BE49-F238E27FC236}">
                  <a16:creationId xmlns:a16="http://schemas.microsoft.com/office/drawing/2014/main" id="{BD8737E7-654A-2284-B009-EEC99286BC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5" name="Oval 131">
              <a:extLst>
                <a:ext uri="{FF2B5EF4-FFF2-40B4-BE49-F238E27FC236}">
                  <a16:creationId xmlns:a16="http://schemas.microsoft.com/office/drawing/2014/main" id="{3F7762F5-2C8B-BCCF-B328-50910F23F4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6" name="Oval 132">
              <a:extLst>
                <a:ext uri="{FF2B5EF4-FFF2-40B4-BE49-F238E27FC236}">
                  <a16:creationId xmlns:a16="http://schemas.microsoft.com/office/drawing/2014/main" id="{12F92846-D3AE-BF33-C6EA-33862F9442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7" name="Oval 133">
              <a:extLst>
                <a:ext uri="{FF2B5EF4-FFF2-40B4-BE49-F238E27FC236}">
                  <a16:creationId xmlns:a16="http://schemas.microsoft.com/office/drawing/2014/main" id="{1556696C-F0FA-3C66-5B16-8768A4A0E1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8" name="Oval 134">
              <a:extLst>
                <a:ext uri="{FF2B5EF4-FFF2-40B4-BE49-F238E27FC236}">
                  <a16:creationId xmlns:a16="http://schemas.microsoft.com/office/drawing/2014/main" id="{F3F9CFE8-F752-FDE1-8C93-C066D147D4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9" name="Oval 135">
              <a:extLst>
                <a:ext uri="{FF2B5EF4-FFF2-40B4-BE49-F238E27FC236}">
                  <a16:creationId xmlns:a16="http://schemas.microsoft.com/office/drawing/2014/main" id="{CB79F769-0FE7-9A32-6019-7ABFA7FD61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0" name="Oval 136">
              <a:extLst>
                <a:ext uri="{FF2B5EF4-FFF2-40B4-BE49-F238E27FC236}">
                  <a16:creationId xmlns:a16="http://schemas.microsoft.com/office/drawing/2014/main" id="{675C42B8-2A73-6E6E-237E-4F7CA954B6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1" name="Oval 137">
              <a:extLst>
                <a:ext uri="{FF2B5EF4-FFF2-40B4-BE49-F238E27FC236}">
                  <a16:creationId xmlns:a16="http://schemas.microsoft.com/office/drawing/2014/main" id="{78D60AB7-45CB-BF35-F957-8905C69ECF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2" name="Oval 138">
              <a:extLst>
                <a:ext uri="{FF2B5EF4-FFF2-40B4-BE49-F238E27FC236}">
                  <a16:creationId xmlns:a16="http://schemas.microsoft.com/office/drawing/2014/main" id="{D9F38D6B-0451-10EF-A677-2B99932125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3" name="Oval 139">
              <a:extLst>
                <a:ext uri="{FF2B5EF4-FFF2-40B4-BE49-F238E27FC236}">
                  <a16:creationId xmlns:a16="http://schemas.microsoft.com/office/drawing/2014/main" id="{F761CA36-A9E9-B4B2-77BE-005F9757E5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4" name="Oval 140">
              <a:extLst>
                <a:ext uri="{FF2B5EF4-FFF2-40B4-BE49-F238E27FC236}">
                  <a16:creationId xmlns:a16="http://schemas.microsoft.com/office/drawing/2014/main" id="{C71A822C-B95F-0C8B-C33D-2DB90A1D7C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5" name="Oval 141">
              <a:extLst>
                <a:ext uri="{FF2B5EF4-FFF2-40B4-BE49-F238E27FC236}">
                  <a16:creationId xmlns:a16="http://schemas.microsoft.com/office/drawing/2014/main" id="{5829D6EC-865E-FC6D-9BCA-616C71F2AE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6" name="Oval 142">
              <a:extLst>
                <a:ext uri="{FF2B5EF4-FFF2-40B4-BE49-F238E27FC236}">
                  <a16:creationId xmlns:a16="http://schemas.microsoft.com/office/drawing/2014/main" id="{50D330C2-4553-1CF8-36BA-8C8EB2FB4C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7" name="Oval 143">
              <a:extLst>
                <a:ext uri="{FF2B5EF4-FFF2-40B4-BE49-F238E27FC236}">
                  <a16:creationId xmlns:a16="http://schemas.microsoft.com/office/drawing/2014/main" id="{8CEE2EF3-87EC-DFBA-8883-A3679E3D3D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8" name="Oval 144">
              <a:extLst>
                <a:ext uri="{FF2B5EF4-FFF2-40B4-BE49-F238E27FC236}">
                  <a16:creationId xmlns:a16="http://schemas.microsoft.com/office/drawing/2014/main" id="{AFA87781-6AE1-7270-1B04-CB2B638353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9" name="Oval 145">
              <a:extLst>
                <a:ext uri="{FF2B5EF4-FFF2-40B4-BE49-F238E27FC236}">
                  <a16:creationId xmlns:a16="http://schemas.microsoft.com/office/drawing/2014/main" id="{C91CE410-5BB8-263D-7A1D-E3A63CF2D6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0" name="Oval 146">
              <a:extLst>
                <a:ext uri="{FF2B5EF4-FFF2-40B4-BE49-F238E27FC236}">
                  <a16:creationId xmlns:a16="http://schemas.microsoft.com/office/drawing/2014/main" id="{F31B3306-ADFC-3E12-90B0-F46CA6A807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1" name="Oval 147">
              <a:extLst>
                <a:ext uri="{FF2B5EF4-FFF2-40B4-BE49-F238E27FC236}">
                  <a16:creationId xmlns:a16="http://schemas.microsoft.com/office/drawing/2014/main" id="{C11B8578-3210-A624-EB44-CD0FEFFE4D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2" name="Oval 148">
              <a:extLst>
                <a:ext uri="{FF2B5EF4-FFF2-40B4-BE49-F238E27FC236}">
                  <a16:creationId xmlns:a16="http://schemas.microsoft.com/office/drawing/2014/main" id="{80C822EB-7768-CD8A-F02A-F9BC8A320D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3" name="Oval 149">
              <a:extLst>
                <a:ext uri="{FF2B5EF4-FFF2-40B4-BE49-F238E27FC236}">
                  <a16:creationId xmlns:a16="http://schemas.microsoft.com/office/drawing/2014/main" id="{A097A477-3E1A-66E4-FFD0-4D2A47D9B4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4" name="Oval 150">
              <a:extLst>
                <a:ext uri="{FF2B5EF4-FFF2-40B4-BE49-F238E27FC236}">
                  <a16:creationId xmlns:a16="http://schemas.microsoft.com/office/drawing/2014/main" id="{60C05AC4-CAAC-618E-13CD-F21BBC28E5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5" name="Oval 151">
              <a:extLst>
                <a:ext uri="{FF2B5EF4-FFF2-40B4-BE49-F238E27FC236}">
                  <a16:creationId xmlns:a16="http://schemas.microsoft.com/office/drawing/2014/main" id="{920C385F-D75B-6D8A-8F30-0E27CFBC99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6" name="Oval 152">
              <a:extLst>
                <a:ext uri="{FF2B5EF4-FFF2-40B4-BE49-F238E27FC236}">
                  <a16:creationId xmlns:a16="http://schemas.microsoft.com/office/drawing/2014/main" id="{E6254B32-2B4F-0041-E1CD-9ABD1F2FC8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7" name="Oval 153">
              <a:extLst>
                <a:ext uri="{FF2B5EF4-FFF2-40B4-BE49-F238E27FC236}">
                  <a16:creationId xmlns:a16="http://schemas.microsoft.com/office/drawing/2014/main" id="{4B3731D4-DF0E-C646-AEE9-B0FDEDB0FF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8" name="Oval 154">
              <a:extLst>
                <a:ext uri="{FF2B5EF4-FFF2-40B4-BE49-F238E27FC236}">
                  <a16:creationId xmlns:a16="http://schemas.microsoft.com/office/drawing/2014/main" id="{1024BF44-C348-9A75-CCCD-EE60FBFDB9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9" name="Oval 155">
              <a:extLst>
                <a:ext uri="{FF2B5EF4-FFF2-40B4-BE49-F238E27FC236}">
                  <a16:creationId xmlns:a16="http://schemas.microsoft.com/office/drawing/2014/main" id="{28CC8164-6A0F-DC15-ECFE-E3530B12B0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0" name="Oval 156">
              <a:extLst>
                <a:ext uri="{FF2B5EF4-FFF2-40B4-BE49-F238E27FC236}">
                  <a16:creationId xmlns:a16="http://schemas.microsoft.com/office/drawing/2014/main" id="{6BEEE0C6-0F9E-5CAC-BEAE-4DFDCD3D5D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1" name="Oval 157">
              <a:extLst>
                <a:ext uri="{FF2B5EF4-FFF2-40B4-BE49-F238E27FC236}">
                  <a16:creationId xmlns:a16="http://schemas.microsoft.com/office/drawing/2014/main" id="{4C4D064B-9B60-570E-8AE4-EB81940EA2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2" name="Oval 158">
              <a:extLst>
                <a:ext uri="{FF2B5EF4-FFF2-40B4-BE49-F238E27FC236}">
                  <a16:creationId xmlns:a16="http://schemas.microsoft.com/office/drawing/2014/main" id="{920B90D5-8384-0F06-BC93-C066FF0588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3" name="Oval 159">
              <a:extLst>
                <a:ext uri="{FF2B5EF4-FFF2-40B4-BE49-F238E27FC236}">
                  <a16:creationId xmlns:a16="http://schemas.microsoft.com/office/drawing/2014/main" id="{20E15D74-787A-C0C5-657C-AF24234DC1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4" name="Oval 160">
              <a:extLst>
                <a:ext uri="{FF2B5EF4-FFF2-40B4-BE49-F238E27FC236}">
                  <a16:creationId xmlns:a16="http://schemas.microsoft.com/office/drawing/2014/main" id="{6D00FB80-D12B-6F46-3B10-E36A4B2621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5" name="Oval 161">
              <a:extLst>
                <a:ext uri="{FF2B5EF4-FFF2-40B4-BE49-F238E27FC236}">
                  <a16:creationId xmlns:a16="http://schemas.microsoft.com/office/drawing/2014/main" id="{E9CB6692-6913-D549-4788-61A69DD540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6" name="Oval 162">
              <a:extLst>
                <a:ext uri="{FF2B5EF4-FFF2-40B4-BE49-F238E27FC236}">
                  <a16:creationId xmlns:a16="http://schemas.microsoft.com/office/drawing/2014/main" id="{75EDD9ED-E137-8669-269D-249DBA5F5D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7" name="Oval 163">
              <a:extLst>
                <a:ext uri="{FF2B5EF4-FFF2-40B4-BE49-F238E27FC236}">
                  <a16:creationId xmlns:a16="http://schemas.microsoft.com/office/drawing/2014/main" id="{84F395F2-0779-78E5-4D8A-C9CA9F497B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8" name="Oval 164">
              <a:extLst>
                <a:ext uri="{FF2B5EF4-FFF2-40B4-BE49-F238E27FC236}">
                  <a16:creationId xmlns:a16="http://schemas.microsoft.com/office/drawing/2014/main" id="{F3F2C45A-C4A7-EAA9-DC7A-45082B0A10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9" name="Oval 165">
              <a:extLst>
                <a:ext uri="{FF2B5EF4-FFF2-40B4-BE49-F238E27FC236}">
                  <a16:creationId xmlns:a16="http://schemas.microsoft.com/office/drawing/2014/main" id="{1DB2F130-5231-A8DB-9110-92166822FB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0" name="Oval 166">
              <a:extLst>
                <a:ext uri="{FF2B5EF4-FFF2-40B4-BE49-F238E27FC236}">
                  <a16:creationId xmlns:a16="http://schemas.microsoft.com/office/drawing/2014/main" id="{197A93ED-DEC9-1CEE-C53E-733F588401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1" name="Oval 167">
              <a:extLst>
                <a:ext uri="{FF2B5EF4-FFF2-40B4-BE49-F238E27FC236}">
                  <a16:creationId xmlns:a16="http://schemas.microsoft.com/office/drawing/2014/main" id="{ED19E418-B39E-DDA3-9493-A4FA87E4A2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2" name="Oval 168">
              <a:extLst>
                <a:ext uri="{FF2B5EF4-FFF2-40B4-BE49-F238E27FC236}">
                  <a16:creationId xmlns:a16="http://schemas.microsoft.com/office/drawing/2014/main" id="{9D4043F6-79AF-1032-BBDF-484E2D0500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3" name="Oval 169">
              <a:extLst>
                <a:ext uri="{FF2B5EF4-FFF2-40B4-BE49-F238E27FC236}">
                  <a16:creationId xmlns:a16="http://schemas.microsoft.com/office/drawing/2014/main" id="{69ACFDE3-8C2C-C67D-FBD8-09E2668D46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4" name="Oval 170">
              <a:extLst>
                <a:ext uri="{FF2B5EF4-FFF2-40B4-BE49-F238E27FC236}">
                  <a16:creationId xmlns:a16="http://schemas.microsoft.com/office/drawing/2014/main" id="{3491C258-E220-0117-0913-C9E27A94D2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5" name="Oval 171">
              <a:extLst>
                <a:ext uri="{FF2B5EF4-FFF2-40B4-BE49-F238E27FC236}">
                  <a16:creationId xmlns:a16="http://schemas.microsoft.com/office/drawing/2014/main" id="{C4AE65A9-3350-E5CA-9802-1A8B9E45E3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6" name="Oval 172">
              <a:extLst>
                <a:ext uri="{FF2B5EF4-FFF2-40B4-BE49-F238E27FC236}">
                  <a16:creationId xmlns:a16="http://schemas.microsoft.com/office/drawing/2014/main" id="{AE0537D9-77A3-B78E-5B8D-28BB6BD934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7" name="Oval 173">
              <a:extLst>
                <a:ext uri="{FF2B5EF4-FFF2-40B4-BE49-F238E27FC236}">
                  <a16:creationId xmlns:a16="http://schemas.microsoft.com/office/drawing/2014/main" id="{6E7F1F62-2ED1-21C2-8155-FF9EFCB40B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8" name="Oval 174">
              <a:extLst>
                <a:ext uri="{FF2B5EF4-FFF2-40B4-BE49-F238E27FC236}">
                  <a16:creationId xmlns:a16="http://schemas.microsoft.com/office/drawing/2014/main" id="{DD3FFAED-3F6F-23F1-D442-DACA1D1592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9" name="Oval 175">
              <a:extLst>
                <a:ext uri="{FF2B5EF4-FFF2-40B4-BE49-F238E27FC236}">
                  <a16:creationId xmlns:a16="http://schemas.microsoft.com/office/drawing/2014/main" id="{EBA89A7E-86E2-847B-8E59-06B312B665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0" name="Oval 176">
              <a:extLst>
                <a:ext uri="{FF2B5EF4-FFF2-40B4-BE49-F238E27FC236}">
                  <a16:creationId xmlns:a16="http://schemas.microsoft.com/office/drawing/2014/main" id="{F013841F-F11D-C468-5BE0-CD3F5A19DD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1" name="Oval 177">
              <a:extLst>
                <a:ext uri="{FF2B5EF4-FFF2-40B4-BE49-F238E27FC236}">
                  <a16:creationId xmlns:a16="http://schemas.microsoft.com/office/drawing/2014/main" id="{81B0D115-064F-3908-83CE-EF39AE0D98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2" name="Oval 178">
              <a:extLst>
                <a:ext uri="{FF2B5EF4-FFF2-40B4-BE49-F238E27FC236}">
                  <a16:creationId xmlns:a16="http://schemas.microsoft.com/office/drawing/2014/main" id="{A95479D9-9773-6A7A-ACFC-3C599444B0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3" name="Oval 179">
              <a:extLst>
                <a:ext uri="{FF2B5EF4-FFF2-40B4-BE49-F238E27FC236}">
                  <a16:creationId xmlns:a16="http://schemas.microsoft.com/office/drawing/2014/main" id="{72F2BFA7-37A3-AE79-C27B-45F811DDCC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4" name="Oval 180">
              <a:extLst>
                <a:ext uri="{FF2B5EF4-FFF2-40B4-BE49-F238E27FC236}">
                  <a16:creationId xmlns:a16="http://schemas.microsoft.com/office/drawing/2014/main" id="{86626028-1A06-C918-895B-8EE002E96E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5" name="Oval 181">
              <a:extLst>
                <a:ext uri="{FF2B5EF4-FFF2-40B4-BE49-F238E27FC236}">
                  <a16:creationId xmlns:a16="http://schemas.microsoft.com/office/drawing/2014/main" id="{BDD43847-C082-6EA7-60D3-1F43C8D05D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6" name="Oval 182">
              <a:extLst>
                <a:ext uri="{FF2B5EF4-FFF2-40B4-BE49-F238E27FC236}">
                  <a16:creationId xmlns:a16="http://schemas.microsoft.com/office/drawing/2014/main" id="{314E2DA8-8611-883E-9EC0-AA41A0C081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7" name="Oval 183">
              <a:extLst>
                <a:ext uri="{FF2B5EF4-FFF2-40B4-BE49-F238E27FC236}">
                  <a16:creationId xmlns:a16="http://schemas.microsoft.com/office/drawing/2014/main" id="{526A874A-E5D3-151D-5E09-F04819F1C2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8" name="Oval 184">
              <a:extLst>
                <a:ext uri="{FF2B5EF4-FFF2-40B4-BE49-F238E27FC236}">
                  <a16:creationId xmlns:a16="http://schemas.microsoft.com/office/drawing/2014/main" id="{AC3C6D73-B325-87EF-3BCA-52AD72E550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9" name="Oval 185">
              <a:extLst>
                <a:ext uri="{FF2B5EF4-FFF2-40B4-BE49-F238E27FC236}">
                  <a16:creationId xmlns:a16="http://schemas.microsoft.com/office/drawing/2014/main" id="{C0CF8E61-6215-C44F-E832-6663D4933F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0" name="Oval 186">
              <a:extLst>
                <a:ext uri="{FF2B5EF4-FFF2-40B4-BE49-F238E27FC236}">
                  <a16:creationId xmlns:a16="http://schemas.microsoft.com/office/drawing/2014/main" id="{5F8C895D-0F5C-1CC4-A496-87524BCC5B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1" name="Oval 187">
              <a:extLst>
                <a:ext uri="{FF2B5EF4-FFF2-40B4-BE49-F238E27FC236}">
                  <a16:creationId xmlns:a16="http://schemas.microsoft.com/office/drawing/2014/main" id="{D3C6F672-C48C-BCC5-BB73-00231CBCD5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2" name="Oval 188">
              <a:extLst>
                <a:ext uri="{FF2B5EF4-FFF2-40B4-BE49-F238E27FC236}">
                  <a16:creationId xmlns:a16="http://schemas.microsoft.com/office/drawing/2014/main" id="{636080FB-84A0-296C-98A4-BA1D87C4A7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3" name="Oval 189">
              <a:extLst>
                <a:ext uri="{FF2B5EF4-FFF2-40B4-BE49-F238E27FC236}">
                  <a16:creationId xmlns:a16="http://schemas.microsoft.com/office/drawing/2014/main" id="{E11FF6EA-73A9-B8B6-4F7A-B79863BB52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4" name="Oval 190">
              <a:extLst>
                <a:ext uri="{FF2B5EF4-FFF2-40B4-BE49-F238E27FC236}">
                  <a16:creationId xmlns:a16="http://schemas.microsoft.com/office/drawing/2014/main" id="{C2B9C9F7-8811-FB43-BA16-9AAB71D1EE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5" name="Oval 191">
              <a:extLst>
                <a:ext uri="{FF2B5EF4-FFF2-40B4-BE49-F238E27FC236}">
                  <a16:creationId xmlns:a16="http://schemas.microsoft.com/office/drawing/2014/main" id="{BFD7C06E-8C95-C794-06E6-2F43516BD9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6" name="Oval 192">
              <a:extLst>
                <a:ext uri="{FF2B5EF4-FFF2-40B4-BE49-F238E27FC236}">
                  <a16:creationId xmlns:a16="http://schemas.microsoft.com/office/drawing/2014/main" id="{050D8298-8D94-38B6-A596-21DCFDD32C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7" name="Oval 193">
              <a:extLst>
                <a:ext uri="{FF2B5EF4-FFF2-40B4-BE49-F238E27FC236}">
                  <a16:creationId xmlns:a16="http://schemas.microsoft.com/office/drawing/2014/main" id="{8D91236D-8B08-C458-7CB0-E4937275CC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8" name="Oval 194">
              <a:extLst>
                <a:ext uri="{FF2B5EF4-FFF2-40B4-BE49-F238E27FC236}">
                  <a16:creationId xmlns:a16="http://schemas.microsoft.com/office/drawing/2014/main" id="{B152F24C-5250-FA4B-F71D-7CD89ACE50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9" name="Oval 195">
              <a:extLst>
                <a:ext uri="{FF2B5EF4-FFF2-40B4-BE49-F238E27FC236}">
                  <a16:creationId xmlns:a16="http://schemas.microsoft.com/office/drawing/2014/main" id="{4602F05B-39E9-8789-2736-86383FC283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0" name="Oval 196">
              <a:extLst>
                <a:ext uri="{FF2B5EF4-FFF2-40B4-BE49-F238E27FC236}">
                  <a16:creationId xmlns:a16="http://schemas.microsoft.com/office/drawing/2014/main" id="{DCB133DE-C88E-237E-BE2E-8FD1AC37B8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1" name="Oval 197">
              <a:extLst>
                <a:ext uri="{FF2B5EF4-FFF2-40B4-BE49-F238E27FC236}">
                  <a16:creationId xmlns:a16="http://schemas.microsoft.com/office/drawing/2014/main" id="{32A2203A-2EE6-B154-45D6-01FC1F79CE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2" name="Oval 198">
              <a:extLst>
                <a:ext uri="{FF2B5EF4-FFF2-40B4-BE49-F238E27FC236}">
                  <a16:creationId xmlns:a16="http://schemas.microsoft.com/office/drawing/2014/main" id="{8C051F50-F88C-8242-B10C-6244805D97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3" name="Oval 199">
              <a:extLst>
                <a:ext uri="{FF2B5EF4-FFF2-40B4-BE49-F238E27FC236}">
                  <a16:creationId xmlns:a16="http://schemas.microsoft.com/office/drawing/2014/main" id="{940FA22F-7A3E-BAFE-5126-8FD33DB2EE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4" name="Oval 200">
              <a:extLst>
                <a:ext uri="{FF2B5EF4-FFF2-40B4-BE49-F238E27FC236}">
                  <a16:creationId xmlns:a16="http://schemas.microsoft.com/office/drawing/2014/main" id="{3EBC2905-932F-B8A7-C7D5-1A0729AC05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5" name="Oval 201">
              <a:extLst>
                <a:ext uri="{FF2B5EF4-FFF2-40B4-BE49-F238E27FC236}">
                  <a16:creationId xmlns:a16="http://schemas.microsoft.com/office/drawing/2014/main" id="{6FE129E8-15C6-3F55-2B14-752980BCE7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6" name="Oval 202">
              <a:extLst>
                <a:ext uri="{FF2B5EF4-FFF2-40B4-BE49-F238E27FC236}">
                  <a16:creationId xmlns:a16="http://schemas.microsoft.com/office/drawing/2014/main" id="{4A90EB92-4A61-DAFD-3F27-914653B22D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7" name="Oval 203">
              <a:extLst>
                <a:ext uri="{FF2B5EF4-FFF2-40B4-BE49-F238E27FC236}">
                  <a16:creationId xmlns:a16="http://schemas.microsoft.com/office/drawing/2014/main" id="{F19E2663-A83A-4DE9-EEDB-C9F6368C88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8" name="Oval 204">
              <a:extLst>
                <a:ext uri="{FF2B5EF4-FFF2-40B4-BE49-F238E27FC236}">
                  <a16:creationId xmlns:a16="http://schemas.microsoft.com/office/drawing/2014/main" id="{1C75D148-AAA8-846A-CD77-FDF947B406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9" name="Oval 205">
              <a:extLst>
                <a:ext uri="{FF2B5EF4-FFF2-40B4-BE49-F238E27FC236}">
                  <a16:creationId xmlns:a16="http://schemas.microsoft.com/office/drawing/2014/main" id="{2A483818-B2C5-03AE-A662-CDE7A6DD34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0" name="Oval 206">
              <a:extLst>
                <a:ext uri="{FF2B5EF4-FFF2-40B4-BE49-F238E27FC236}">
                  <a16:creationId xmlns:a16="http://schemas.microsoft.com/office/drawing/2014/main" id="{45DB7C94-262F-FD75-21B0-D133112741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1" name="Oval 207">
              <a:extLst>
                <a:ext uri="{FF2B5EF4-FFF2-40B4-BE49-F238E27FC236}">
                  <a16:creationId xmlns:a16="http://schemas.microsoft.com/office/drawing/2014/main" id="{74B39BD5-EFB1-3561-BE59-3A2E5F43F6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2" name="Oval 208">
              <a:extLst>
                <a:ext uri="{FF2B5EF4-FFF2-40B4-BE49-F238E27FC236}">
                  <a16:creationId xmlns:a16="http://schemas.microsoft.com/office/drawing/2014/main" id="{DB676196-9BB1-5D06-7261-15D907D1A3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3" name="Oval 209">
              <a:extLst>
                <a:ext uri="{FF2B5EF4-FFF2-40B4-BE49-F238E27FC236}">
                  <a16:creationId xmlns:a16="http://schemas.microsoft.com/office/drawing/2014/main" id="{65260C0D-CF2B-FB0E-2F21-74CF00E872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4" name="Oval 210">
              <a:extLst>
                <a:ext uri="{FF2B5EF4-FFF2-40B4-BE49-F238E27FC236}">
                  <a16:creationId xmlns:a16="http://schemas.microsoft.com/office/drawing/2014/main" id="{A6B46751-310B-A7EA-A12E-79071A7432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5" name="Oval 211">
              <a:extLst>
                <a:ext uri="{FF2B5EF4-FFF2-40B4-BE49-F238E27FC236}">
                  <a16:creationId xmlns:a16="http://schemas.microsoft.com/office/drawing/2014/main" id="{58CC167E-5D66-6C41-8562-3739A4BB4C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6" name="Oval 212">
              <a:extLst>
                <a:ext uri="{FF2B5EF4-FFF2-40B4-BE49-F238E27FC236}">
                  <a16:creationId xmlns:a16="http://schemas.microsoft.com/office/drawing/2014/main" id="{69EA4948-A252-A092-65D0-3406BCBD63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7" name="Oval 213">
              <a:extLst>
                <a:ext uri="{FF2B5EF4-FFF2-40B4-BE49-F238E27FC236}">
                  <a16:creationId xmlns:a16="http://schemas.microsoft.com/office/drawing/2014/main" id="{07E89550-E81F-0F05-F016-D593A92C80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8" name="Oval 214">
              <a:extLst>
                <a:ext uri="{FF2B5EF4-FFF2-40B4-BE49-F238E27FC236}">
                  <a16:creationId xmlns:a16="http://schemas.microsoft.com/office/drawing/2014/main" id="{0F5996B7-BBEF-4274-3616-F54F2E67D9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9" name="Oval 215">
              <a:extLst>
                <a:ext uri="{FF2B5EF4-FFF2-40B4-BE49-F238E27FC236}">
                  <a16:creationId xmlns:a16="http://schemas.microsoft.com/office/drawing/2014/main" id="{E97D06CD-56B3-D11E-2BCE-31F3472850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50" name="Oval 216">
              <a:extLst>
                <a:ext uri="{FF2B5EF4-FFF2-40B4-BE49-F238E27FC236}">
                  <a16:creationId xmlns:a16="http://schemas.microsoft.com/office/drawing/2014/main" id="{0AC468A4-B413-D04D-F748-CDB28E3B7C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51" name="Oval 217">
              <a:extLst>
                <a:ext uri="{FF2B5EF4-FFF2-40B4-BE49-F238E27FC236}">
                  <a16:creationId xmlns:a16="http://schemas.microsoft.com/office/drawing/2014/main" id="{1CEF20B4-F4F6-50B2-3163-8B788DE9BA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21852" name="Rectangle 220">
            <a:extLst>
              <a:ext uri="{FF2B5EF4-FFF2-40B4-BE49-F238E27FC236}">
                <a16:creationId xmlns:a16="http://schemas.microsoft.com/office/drawing/2014/main" id="{8244020B-F22A-AE1E-0278-69AA803E36E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853" name="Rectangle 221">
            <a:extLst>
              <a:ext uri="{FF2B5EF4-FFF2-40B4-BE49-F238E27FC236}">
                <a16:creationId xmlns:a16="http://schemas.microsoft.com/office/drawing/2014/main" id="{4BBDEA1F-9689-4CBB-60DB-A677D171B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854" name="Rectangle 222">
            <a:extLst>
              <a:ext uri="{FF2B5EF4-FFF2-40B4-BE49-F238E27FC236}">
                <a16:creationId xmlns:a16="http://schemas.microsoft.com/office/drawing/2014/main" id="{FB831FB5-8A5A-3849-6294-CFD8932D6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E86846-AFF9-49CB-A458-4CE185D864A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1539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4B2420F0-8C49-7EBD-F7BD-3030621D43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0290F-4352-4A4B-9E90-C81D2EB9E4F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B1E6FEE6-94E5-53D8-4038-062832036A6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51906AAF-396E-FFE6-7B28-7517C35B36F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40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BE780F4B-1CDD-34E6-48EC-E5FB4186D4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7C2E-B493-4583-BF5F-681E6F1454B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EB11FBA9-1CAE-944F-A856-7CB7440F861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A217411F-48CD-6C2C-F590-CC5518003DE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53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EC113DC2-9C31-69F1-7127-6CB9318BA8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7031-460A-41B1-8F89-81214782774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9FC29099-2A06-815D-C50F-B7D67A92BA5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9E57D232-CBB2-9350-F3D0-A6F50C32AB5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697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ECD7939C-957B-212C-AE32-828E9B0EEE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8A58-D944-4A08-824C-0081E3D16BA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DF1AC032-4EA1-0217-8070-7EBEBAD3913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9A26D445-F87C-DAA3-E674-6F791F99085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61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3A8BAFAF-3F91-AC60-A999-78F0B6178B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4A8D8-D732-47E1-86F1-1F7EF3285DB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ED113C03-90F8-323D-0E56-91E360C50F7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66A8C7D3-576C-558A-0CC3-E3F15611ADE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105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id="{291DC1F8-ACCC-1C92-419B-60ADC0B239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9310-7BA7-487D-806E-0EDD63C11BA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id="{F4C6921B-9E54-BCEA-04E6-D3C8465496E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id="{401054E4-9731-158B-AE4A-9FF0A928E9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70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58428B5F-4363-309B-E279-888B680EBA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A8D7-B9DA-49AF-AD6B-8A93FA646B2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41BA9314-1E53-CBC9-E737-9B7064B048E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532F2E28-08CC-E319-D8BB-A37618C6E8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36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id="{27F4BEA6-3770-60CF-CBFD-838AC29D0D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0DDD-D52F-44D5-AA9B-A4A133E93BC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id="{23D9FA63-EB43-F5C0-3A42-6A880CB7060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0F093EB3-CC56-16A0-3FEB-D44E708B0CD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729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4110586C-1623-E430-95BE-C83F132E6C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3865-2777-46F6-8849-8A66E8BC752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1D25E282-A332-C4F8-037E-F966B836A70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679CF342-3D74-FAD4-5961-CB39132A827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008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94C244A0-AB4A-9F47-F8A3-E0CD855DB3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2A83-EBFD-4207-9B7E-609EA719065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CB5815E8-087F-EC6F-7675-13033D7AAB0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07442581-EA2A-22F7-F662-4F96975E96E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11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115A5B7-B97E-A171-18B1-4CE6E53B34EC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BE9AA81F-9B64-606E-6176-705D0A9A77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4" name="Rectangle 4">
              <a:extLst>
                <a:ext uri="{FF2B5EF4-FFF2-40B4-BE49-F238E27FC236}">
                  <a16:creationId xmlns:a16="http://schemas.microsoft.com/office/drawing/2014/main" id="{DC8E3A94-CE23-AF19-C8FE-C6EF1717E8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5" name="Rectangle 5">
              <a:extLst>
                <a:ext uri="{FF2B5EF4-FFF2-40B4-BE49-F238E27FC236}">
                  <a16:creationId xmlns:a16="http://schemas.microsoft.com/office/drawing/2014/main" id="{E113B1C2-275B-25EB-8D26-9228EBE1101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6" name="Rectangle 6">
              <a:extLst>
                <a:ext uri="{FF2B5EF4-FFF2-40B4-BE49-F238E27FC236}">
                  <a16:creationId xmlns:a16="http://schemas.microsoft.com/office/drawing/2014/main" id="{E6D152B3-1E04-5C07-09D8-F6D12FBADC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7" name="Rectangle 7">
              <a:extLst>
                <a:ext uri="{FF2B5EF4-FFF2-40B4-BE49-F238E27FC236}">
                  <a16:creationId xmlns:a16="http://schemas.microsoft.com/office/drawing/2014/main" id="{12CBD76A-B1A6-1C64-41A3-96EF19A70A0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8" name="Rectangle 8">
              <a:extLst>
                <a:ext uri="{FF2B5EF4-FFF2-40B4-BE49-F238E27FC236}">
                  <a16:creationId xmlns:a16="http://schemas.microsoft.com/office/drawing/2014/main" id="{6E63184E-7A1B-0F61-A8D4-8209B07E7B1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9" name="Rectangle 9">
              <a:extLst>
                <a:ext uri="{FF2B5EF4-FFF2-40B4-BE49-F238E27FC236}">
                  <a16:creationId xmlns:a16="http://schemas.microsoft.com/office/drawing/2014/main" id="{D67B28FA-E4D6-4797-C820-CBFA3904598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0" name="Rectangle 10">
              <a:extLst>
                <a:ext uri="{FF2B5EF4-FFF2-40B4-BE49-F238E27FC236}">
                  <a16:creationId xmlns:a16="http://schemas.microsoft.com/office/drawing/2014/main" id="{29AFA8E5-6ACE-A68D-977D-A79D85E5F45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1" name="Rectangle 11">
              <a:extLst>
                <a:ext uri="{FF2B5EF4-FFF2-40B4-BE49-F238E27FC236}">
                  <a16:creationId xmlns:a16="http://schemas.microsoft.com/office/drawing/2014/main" id="{4CA34C62-F36E-42B4-D73D-07C5E229FF3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2" name="Rectangle 12">
              <a:extLst>
                <a:ext uri="{FF2B5EF4-FFF2-40B4-BE49-F238E27FC236}">
                  <a16:creationId xmlns:a16="http://schemas.microsoft.com/office/drawing/2014/main" id="{B7522754-AC36-296A-DE52-67B780C275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3" name="Rectangle 13">
              <a:extLst>
                <a:ext uri="{FF2B5EF4-FFF2-40B4-BE49-F238E27FC236}">
                  <a16:creationId xmlns:a16="http://schemas.microsoft.com/office/drawing/2014/main" id="{7949C360-B70E-CEC7-2972-8703168EA0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4" name="Rectangle 14">
              <a:extLst>
                <a:ext uri="{FF2B5EF4-FFF2-40B4-BE49-F238E27FC236}">
                  <a16:creationId xmlns:a16="http://schemas.microsoft.com/office/drawing/2014/main" id="{228C3742-9D45-5219-CC60-15FDE50727F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5" name="Rectangle 15">
              <a:extLst>
                <a:ext uri="{FF2B5EF4-FFF2-40B4-BE49-F238E27FC236}">
                  <a16:creationId xmlns:a16="http://schemas.microsoft.com/office/drawing/2014/main" id="{33BF92E9-7CD5-62E5-1BDB-A5A3706C5B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6" name="Rectangle 16">
              <a:extLst>
                <a:ext uri="{FF2B5EF4-FFF2-40B4-BE49-F238E27FC236}">
                  <a16:creationId xmlns:a16="http://schemas.microsoft.com/office/drawing/2014/main" id="{71F7D51C-CA09-E583-D8FF-C48C4393F0D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7" name="Rectangle 17">
              <a:extLst>
                <a:ext uri="{FF2B5EF4-FFF2-40B4-BE49-F238E27FC236}">
                  <a16:creationId xmlns:a16="http://schemas.microsoft.com/office/drawing/2014/main" id="{18FCF9C7-F1DD-3EB6-3E7E-4C1994A5DAF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8" name="Rectangle 18">
              <a:extLst>
                <a:ext uri="{FF2B5EF4-FFF2-40B4-BE49-F238E27FC236}">
                  <a16:creationId xmlns:a16="http://schemas.microsoft.com/office/drawing/2014/main" id="{401F3C46-4B46-0646-D972-9C989F1256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9" name="Rectangle 19">
              <a:extLst>
                <a:ext uri="{FF2B5EF4-FFF2-40B4-BE49-F238E27FC236}">
                  <a16:creationId xmlns:a16="http://schemas.microsoft.com/office/drawing/2014/main" id="{508DC5F7-D928-C14A-A893-CA26150DB85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0" name="Rectangle 20">
              <a:extLst>
                <a:ext uri="{FF2B5EF4-FFF2-40B4-BE49-F238E27FC236}">
                  <a16:creationId xmlns:a16="http://schemas.microsoft.com/office/drawing/2014/main" id="{702B8D99-B443-5D1D-0B52-D02524DE55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1" name="Rectangle 21">
              <a:extLst>
                <a:ext uri="{FF2B5EF4-FFF2-40B4-BE49-F238E27FC236}">
                  <a16:creationId xmlns:a16="http://schemas.microsoft.com/office/drawing/2014/main" id="{4CB9CBFC-05C7-2EDD-8249-515FE67F5F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2" name="Rectangle 22">
              <a:extLst>
                <a:ext uri="{FF2B5EF4-FFF2-40B4-BE49-F238E27FC236}">
                  <a16:creationId xmlns:a16="http://schemas.microsoft.com/office/drawing/2014/main" id="{16E20FB9-DFB0-B222-88F7-E362DE0DF3A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3" name="Rectangle 23">
              <a:extLst>
                <a:ext uri="{FF2B5EF4-FFF2-40B4-BE49-F238E27FC236}">
                  <a16:creationId xmlns:a16="http://schemas.microsoft.com/office/drawing/2014/main" id="{14AC5070-9399-52D2-C757-0DE69C6A0D6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4" name="Rectangle 24">
              <a:extLst>
                <a:ext uri="{FF2B5EF4-FFF2-40B4-BE49-F238E27FC236}">
                  <a16:creationId xmlns:a16="http://schemas.microsoft.com/office/drawing/2014/main" id="{B6017149-DD38-7620-760C-58500B65BE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5" name="Rectangle 25">
              <a:extLst>
                <a:ext uri="{FF2B5EF4-FFF2-40B4-BE49-F238E27FC236}">
                  <a16:creationId xmlns:a16="http://schemas.microsoft.com/office/drawing/2014/main" id="{DA200609-6D2D-8C3E-D516-69B2CD75537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6" name="Rectangle 26">
              <a:extLst>
                <a:ext uri="{FF2B5EF4-FFF2-40B4-BE49-F238E27FC236}">
                  <a16:creationId xmlns:a16="http://schemas.microsoft.com/office/drawing/2014/main" id="{01DA0DF4-845B-2A9C-987E-9DB0F4A323D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7" name="Rectangle 27">
              <a:extLst>
                <a:ext uri="{FF2B5EF4-FFF2-40B4-BE49-F238E27FC236}">
                  <a16:creationId xmlns:a16="http://schemas.microsoft.com/office/drawing/2014/main" id="{C135C77E-E4EC-C194-4CFC-00931C8A9FF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8" name="Rectangle 28">
              <a:extLst>
                <a:ext uri="{FF2B5EF4-FFF2-40B4-BE49-F238E27FC236}">
                  <a16:creationId xmlns:a16="http://schemas.microsoft.com/office/drawing/2014/main" id="{D90AB038-3BDF-44BF-8088-419B3FDCB7B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9" name="Rectangle 29">
              <a:extLst>
                <a:ext uri="{FF2B5EF4-FFF2-40B4-BE49-F238E27FC236}">
                  <a16:creationId xmlns:a16="http://schemas.microsoft.com/office/drawing/2014/main" id="{BA8C19E6-129A-F9B5-E39B-DF48CC29A26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0" name="Rectangle 30">
              <a:extLst>
                <a:ext uri="{FF2B5EF4-FFF2-40B4-BE49-F238E27FC236}">
                  <a16:creationId xmlns:a16="http://schemas.microsoft.com/office/drawing/2014/main" id="{F25D1894-5545-305E-80B0-694D3AD4F60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1" name="Rectangle 31">
              <a:extLst>
                <a:ext uri="{FF2B5EF4-FFF2-40B4-BE49-F238E27FC236}">
                  <a16:creationId xmlns:a16="http://schemas.microsoft.com/office/drawing/2014/main" id="{807DBEAC-DBC6-5FF2-CD47-FF0643E375F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2" name="Rectangle 32">
              <a:extLst>
                <a:ext uri="{FF2B5EF4-FFF2-40B4-BE49-F238E27FC236}">
                  <a16:creationId xmlns:a16="http://schemas.microsoft.com/office/drawing/2014/main" id="{65647BA3-CAAD-B46C-7B31-ED214E41663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3" name="Rectangle 33">
              <a:extLst>
                <a:ext uri="{FF2B5EF4-FFF2-40B4-BE49-F238E27FC236}">
                  <a16:creationId xmlns:a16="http://schemas.microsoft.com/office/drawing/2014/main" id="{6D6D2D65-D22B-EECF-BC2C-90055C5CD8E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4" name="Rectangle 34">
              <a:extLst>
                <a:ext uri="{FF2B5EF4-FFF2-40B4-BE49-F238E27FC236}">
                  <a16:creationId xmlns:a16="http://schemas.microsoft.com/office/drawing/2014/main" id="{A8CF3AE8-DCC6-49BC-D9FD-3A0FC0FB443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5" name="Oval 35">
              <a:extLst>
                <a:ext uri="{FF2B5EF4-FFF2-40B4-BE49-F238E27FC236}">
                  <a16:creationId xmlns:a16="http://schemas.microsoft.com/office/drawing/2014/main" id="{6B3AB700-C5AE-83D5-BA50-E6CB08BD0D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16" name="Oval 36">
              <a:extLst>
                <a:ext uri="{FF2B5EF4-FFF2-40B4-BE49-F238E27FC236}">
                  <a16:creationId xmlns:a16="http://schemas.microsoft.com/office/drawing/2014/main" id="{AC695F51-91FC-1E53-3967-EFD030DF55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17" name="Oval 37">
              <a:extLst>
                <a:ext uri="{FF2B5EF4-FFF2-40B4-BE49-F238E27FC236}">
                  <a16:creationId xmlns:a16="http://schemas.microsoft.com/office/drawing/2014/main" id="{12CF908A-E569-2153-EFBD-1BABC912BB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18" name="Oval 38">
              <a:extLst>
                <a:ext uri="{FF2B5EF4-FFF2-40B4-BE49-F238E27FC236}">
                  <a16:creationId xmlns:a16="http://schemas.microsoft.com/office/drawing/2014/main" id="{8668976C-ED6E-6396-BC0E-64A443545E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19" name="Oval 39">
              <a:extLst>
                <a:ext uri="{FF2B5EF4-FFF2-40B4-BE49-F238E27FC236}">
                  <a16:creationId xmlns:a16="http://schemas.microsoft.com/office/drawing/2014/main" id="{80A1967D-8538-C485-1CB0-84F1EA1EEF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0" name="Oval 40">
              <a:extLst>
                <a:ext uri="{FF2B5EF4-FFF2-40B4-BE49-F238E27FC236}">
                  <a16:creationId xmlns:a16="http://schemas.microsoft.com/office/drawing/2014/main" id="{14A50565-5AC7-535E-FA92-A6D4DF8931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1" name="Oval 41">
              <a:extLst>
                <a:ext uri="{FF2B5EF4-FFF2-40B4-BE49-F238E27FC236}">
                  <a16:creationId xmlns:a16="http://schemas.microsoft.com/office/drawing/2014/main" id="{9CC94371-D87F-3EE4-659A-5B07997274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2" name="Oval 42">
              <a:extLst>
                <a:ext uri="{FF2B5EF4-FFF2-40B4-BE49-F238E27FC236}">
                  <a16:creationId xmlns:a16="http://schemas.microsoft.com/office/drawing/2014/main" id="{E6E620E9-0625-1BFE-DCBE-00A0E2073E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3" name="Oval 43">
              <a:extLst>
                <a:ext uri="{FF2B5EF4-FFF2-40B4-BE49-F238E27FC236}">
                  <a16:creationId xmlns:a16="http://schemas.microsoft.com/office/drawing/2014/main" id="{0258D86D-5BF1-87E1-9680-190891BDB5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4" name="Oval 44">
              <a:extLst>
                <a:ext uri="{FF2B5EF4-FFF2-40B4-BE49-F238E27FC236}">
                  <a16:creationId xmlns:a16="http://schemas.microsoft.com/office/drawing/2014/main" id="{9DAB596B-0A0F-261A-BC48-FA56026F49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5" name="Oval 45">
              <a:extLst>
                <a:ext uri="{FF2B5EF4-FFF2-40B4-BE49-F238E27FC236}">
                  <a16:creationId xmlns:a16="http://schemas.microsoft.com/office/drawing/2014/main" id="{BDD45B9C-97DA-A2AE-9DAE-87559B5131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6" name="Oval 46">
              <a:extLst>
                <a:ext uri="{FF2B5EF4-FFF2-40B4-BE49-F238E27FC236}">
                  <a16:creationId xmlns:a16="http://schemas.microsoft.com/office/drawing/2014/main" id="{4119F6FC-157D-C9A5-569B-93B58CE3F0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7" name="Oval 47">
              <a:extLst>
                <a:ext uri="{FF2B5EF4-FFF2-40B4-BE49-F238E27FC236}">
                  <a16:creationId xmlns:a16="http://schemas.microsoft.com/office/drawing/2014/main" id="{0AB2F5EF-E108-D6E0-77E6-1A905B1A73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8" name="Oval 48">
              <a:extLst>
                <a:ext uri="{FF2B5EF4-FFF2-40B4-BE49-F238E27FC236}">
                  <a16:creationId xmlns:a16="http://schemas.microsoft.com/office/drawing/2014/main" id="{03FC4FFC-037B-34E8-767A-CA099ACEEE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9" name="Oval 49">
              <a:extLst>
                <a:ext uri="{FF2B5EF4-FFF2-40B4-BE49-F238E27FC236}">
                  <a16:creationId xmlns:a16="http://schemas.microsoft.com/office/drawing/2014/main" id="{F9AC399B-6339-74E9-1709-38620D4F85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0" name="Oval 50">
              <a:extLst>
                <a:ext uri="{FF2B5EF4-FFF2-40B4-BE49-F238E27FC236}">
                  <a16:creationId xmlns:a16="http://schemas.microsoft.com/office/drawing/2014/main" id="{E5562BB0-81FE-32D5-E44B-AD375AFE33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1" name="Oval 51">
              <a:extLst>
                <a:ext uri="{FF2B5EF4-FFF2-40B4-BE49-F238E27FC236}">
                  <a16:creationId xmlns:a16="http://schemas.microsoft.com/office/drawing/2014/main" id="{BF887765-CACA-D15E-6E16-A5D1C07293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2" name="Oval 52">
              <a:extLst>
                <a:ext uri="{FF2B5EF4-FFF2-40B4-BE49-F238E27FC236}">
                  <a16:creationId xmlns:a16="http://schemas.microsoft.com/office/drawing/2014/main" id="{A16303D8-91CA-DA80-FEA2-B72B720A71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3" name="Oval 53">
              <a:extLst>
                <a:ext uri="{FF2B5EF4-FFF2-40B4-BE49-F238E27FC236}">
                  <a16:creationId xmlns:a16="http://schemas.microsoft.com/office/drawing/2014/main" id="{8037C9BB-2AE1-CE78-9DAB-0E9D19FE48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4" name="Oval 54">
              <a:extLst>
                <a:ext uri="{FF2B5EF4-FFF2-40B4-BE49-F238E27FC236}">
                  <a16:creationId xmlns:a16="http://schemas.microsoft.com/office/drawing/2014/main" id="{622F24F3-D084-34AA-1715-610DBAE1EE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5" name="Oval 55">
              <a:extLst>
                <a:ext uri="{FF2B5EF4-FFF2-40B4-BE49-F238E27FC236}">
                  <a16:creationId xmlns:a16="http://schemas.microsoft.com/office/drawing/2014/main" id="{E0249FE7-4C83-B561-61EF-6E7C370EEB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6" name="Oval 56">
              <a:extLst>
                <a:ext uri="{FF2B5EF4-FFF2-40B4-BE49-F238E27FC236}">
                  <a16:creationId xmlns:a16="http://schemas.microsoft.com/office/drawing/2014/main" id="{6481554B-9751-82F9-261D-B336571518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7" name="Oval 57">
              <a:extLst>
                <a:ext uri="{FF2B5EF4-FFF2-40B4-BE49-F238E27FC236}">
                  <a16:creationId xmlns:a16="http://schemas.microsoft.com/office/drawing/2014/main" id="{53B197C6-2F5B-AFF7-D703-0934556A41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8" name="Oval 58">
              <a:extLst>
                <a:ext uri="{FF2B5EF4-FFF2-40B4-BE49-F238E27FC236}">
                  <a16:creationId xmlns:a16="http://schemas.microsoft.com/office/drawing/2014/main" id="{C8E15E2B-00ED-0B1B-6334-CB441CAA0A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9" name="Oval 59">
              <a:extLst>
                <a:ext uri="{FF2B5EF4-FFF2-40B4-BE49-F238E27FC236}">
                  <a16:creationId xmlns:a16="http://schemas.microsoft.com/office/drawing/2014/main" id="{B124BA5E-0A1D-F511-1593-6D071F7745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0" name="Oval 60">
              <a:extLst>
                <a:ext uri="{FF2B5EF4-FFF2-40B4-BE49-F238E27FC236}">
                  <a16:creationId xmlns:a16="http://schemas.microsoft.com/office/drawing/2014/main" id="{5BF27786-E18C-24F2-BA95-9513F26DDA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1" name="Oval 61">
              <a:extLst>
                <a:ext uri="{FF2B5EF4-FFF2-40B4-BE49-F238E27FC236}">
                  <a16:creationId xmlns:a16="http://schemas.microsoft.com/office/drawing/2014/main" id="{F0E1FE6E-879F-85F9-C254-0AF8548855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2" name="Oval 62">
              <a:extLst>
                <a:ext uri="{FF2B5EF4-FFF2-40B4-BE49-F238E27FC236}">
                  <a16:creationId xmlns:a16="http://schemas.microsoft.com/office/drawing/2014/main" id="{ACE52332-0661-C4D4-FFFB-82F2EAE116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3" name="Oval 63">
              <a:extLst>
                <a:ext uri="{FF2B5EF4-FFF2-40B4-BE49-F238E27FC236}">
                  <a16:creationId xmlns:a16="http://schemas.microsoft.com/office/drawing/2014/main" id="{BABB37CB-6046-2B8C-02E4-45D0346B27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4" name="Oval 64">
              <a:extLst>
                <a:ext uri="{FF2B5EF4-FFF2-40B4-BE49-F238E27FC236}">
                  <a16:creationId xmlns:a16="http://schemas.microsoft.com/office/drawing/2014/main" id="{A4AB6FD5-99D2-AAFC-918F-09DB86DE00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5" name="Oval 65">
              <a:extLst>
                <a:ext uri="{FF2B5EF4-FFF2-40B4-BE49-F238E27FC236}">
                  <a16:creationId xmlns:a16="http://schemas.microsoft.com/office/drawing/2014/main" id="{ECC2C82F-20CA-6158-0C82-EA4C9EE55E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6" name="Oval 66">
              <a:extLst>
                <a:ext uri="{FF2B5EF4-FFF2-40B4-BE49-F238E27FC236}">
                  <a16:creationId xmlns:a16="http://schemas.microsoft.com/office/drawing/2014/main" id="{10B58A36-47CF-90CD-15BB-ECEA88ED63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7" name="Oval 67">
              <a:extLst>
                <a:ext uri="{FF2B5EF4-FFF2-40B4-BE49-F238E27FC236}">
                  <a16:creationId xmlns:a16="http://schemas.microsoft.com/office/drawing/2014/main" id="{601052DD-016A-6D7C-E2F4-12E46F0F0C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8" name="Oval 68">
              <a:extLst>
                <a:ext uri="{FF2B5EF4-FFF2-40B4-BE49-F238E27FC236}">
                  <a16:creationId xmlns:a16="http://schemas.microsoft.com/office/drawing/2014/main" id="{F6801BEA-3635-2EF3-7439-DEB6A39479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9" name="Oval 69">
              <a:extLst>
                <a:ext uri="{FF2B5EF4-FFF2-40B4-BE49-F238E27FC236}">
                  <a16:creationId xmlns:a16="http://schemas.microsoft.com/office/drawing/2014/main" id="{9315C578-18E7-7CE3-6C2F-C11A8A6B08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0" name="Oval 70">
              <a:extLst>
                <a:ext uri="{FF2B5EF4-FFF2-40B4-BE49-F238E27FC236}">
                  <a16:creationId xmlns:a16="http://schemas.microsoft.com/office/drawing/2014/main" id="{E9BE942C-42B3-BD69-96A6-8EAF84B511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1" name="Oval 71">
              <a:extLst>
                <a:ext uri="{FF2B5EF4-FFF2-40B4-BE49-F238E27FC236}">
                  <a16:creationId xmlns:a16="http://schemas.microsoft.com/office/drawing/2014/main" id="{DCCB95F7-393E-4E3E-787B-ED52DBAD82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2" name="Oval 72">
              <a:extLst>
                <a:ext uri="{FF2B5EF4-FFF2-40B4-BE49-F238E27FC236}">
                  <a16:creationId xmlns:a16="http://schemas.microsoft.com/office/drawing/2014/main" id="{5DDFE831-0C16-D966-6EA0-921D0B193A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3" name="Oval 73">
              <a:extLst>
                <a:ext uri="{FF2B5EF4-FFF2-40B4-BE49-F238E27FC236}">
                  <a16:creationId xmlns:a16="http://schemas.microsoft.com/office/drawing/2014/main" id="{912A89D3-643B-2D3D-B978-0AA8902F4D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4" name="Oval 74">
              <a:extLst>
                <a:ext uri="{FF2B5EF4-FFF2-40B4-BE49-F238E27FC236}">
                  <a16:creationId xmlns:a16="http://schemas.microsoft.com/office/drawing/2014/main" id="{A2AE3570-6B03-428D-D9C5-677B4ED387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5" name="Oval 75">
              <a:extLst>
                <a:ext uri="{FF2B5EF4-FFF2-40B4-BE49-F238E27FC236}">
                  <a16:creationId xmlns:a16="http://schemas.microsoft.com/office/drawing/2014/main" id="{BBB31E75-6D19-F4CE-487D-A320336CDD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6" name="Oval 76">
              <a:extLst>
                <a:ext uri="{FF2B5EF4-FFF2-40B4-BE49-F238E27FC236}">
                  <a16:creationId xmlns:a16="http://schemas.microsoft.com/office/drawing/2014/main" id="{23D06262-DA36-DE26-6F0A-C14F88C86F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7" name="Oval 77">
              <a:extLst>
                <a:ext uri="{FF2B5EF4-FFF2-40B4-BE49-F238E27FC236}">
                  <a16:creationId xmlns:a16="http://schemas.microsoft.com/office/drawing/2014/main" id="{893F8868-3F81-48CC-821F-A6BC3142A9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8" name="Oval 78">
              <a:extLst>
                <a:ext uri="{FF2B5EF4-FFF2-40B4-BE49-F238E27FC236}">
                  <a16:creationId xmlns:a16="http://schemas.microsoft.com/office/drawing/2014/main" id="{E1F58C8B-CCB3-B984-B7A8-D3D1DB3D49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9" name="Oval 79">
              <a:extLst>
                <a:ext uri="{FF2B5EF4-FFF2-40B4-BE49-F238E27FC236}">
                  <a16:creationId xmlns:a16="http://schemas.microsoft.com/office/drawing/2014/main" id="{0BBA81BC-526A-9C11-6E17-B15BBE84CD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0" name="Oval 80">
              <a:extLst>
                <a:ext uri="{FF2B5EF4-FFF2-40B4-BE49-F238E27FC236}">
                  <a16:creationId xmlns:a16="http://schemas.microsoft.com/office/drawing/2014/main" id="{C958B4DE-367A-4A44-3F24-11A6F5B38C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1" name="Oval 81">
              <a:extLst>
                <a:ext uri="{FF2B5EF4-FFF2-40B4-BE49-F238E27FC236}">
                  <a16:creationId xmlns:a16="http://schemas.microsoft.com/office/drawing/2014/main" id="{A4FFCF09-0435-CF54-C8E8-148E351834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2" name="Oval 82">
              <a:extLst>
                <a:ext uri="{FF2B5EF4-FFF2-40B4-BE49-F238E27FC236}">
                  <a16:creationId xmlns:a16="http://schemas.microsoft.com/office/drawing/2014/main" id="{6B94B151-7C85-B9F5-9FB8-40192D19C3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3" name="Oval 83">
              <a:extLst>
                <a:ext uri="{FF2B5EF4-FFF2-40B4-BE49-F238E27FC236}">
                  <a16:creationId xmlns:a16="http://schemas.microsoft.com/office/drawing/2014/main" id="{8598EBA8-BB86-2541-505D-9BE91AA7B4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4" name="Oval 84">
              <a:extLst>
                <a:ext uri="{FF2B5EF4-FFF2-40B4-BE49-F238E27FC236}">
                  <a16:creationId xmlns:a16="http://schemas.microsoft.com/office/drawing/2014/main" id="{0FA561B8-C8C1-0E28-D068-3B97210F0F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5" name="Oval 85">
              <a:extLst>
                <a:ext uri="{FF2B5EF4-FFF2-40B4-BE49-F238E27FC236}">
                  <a16:creationId xmlns:a16="http://schemas.microsoft.com/office/drawing/2014/main" id="{0B6DE09B-923F-1F2D-CFB2-BCAEE76E61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6" name="Oval 86">
              <a:extLst>
                <a:ext uri="{FF2B5EF4-FFF2-40B4-BE49-F238E27FC236}">
                  <a16:creationId xmlns:a16="http://schemas.microsoft.com/office/drawing/2014/main" id="{3FD6AD34-0476-06E2-D31C-B14A43CA36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7" name="Oval 87">
              <a:extLst>
                <a:ext uri="{FF2B5EF4-FFF2-40B4-BE49-F238E27FC236}">
                  <a16:creationId xmlns:a16="http://schemas.microsoft.com/office/drawing/2014/main" id="{550BB3F7-3D9D-7F4F-7648-AD13DF920F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8" name="Oval 88">
              <a:extLst>
                <a:ext uri="{FF2B5EF4-FFF2-40B4-BE49-F238E27FC236}">
                  <a16:creationId xmlns:a16="http://schemas.microsoft.com/office/drawing/2014/main" id="{656DF57F-7DC1-440C-EDE8-0B03DA71A0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9" name="Oval 89">
              <a:extLst>
                <a:ext uri="{FF2B5EF4-FFF2-40B4-BE49-F238E27FC236}">
                  <a16:creationId xmlns:a16="http://schemas.microsoft.com/office/drawing/2014/main" id="{0B457DD0-BB6D-0BA9-0DCF-C09CB63A3B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0" name="Oval 90">
              <a:extLst>
                <a:ext uri="{FF2B5EF4-FFF2-40B4-BE49-F238E27FC236}">
                  <a16:creationId xmlns:a16="http://schemas.microsoft.com/office/drawing/2014/main" id="{8B747710-9A6A-8277-06C9-A9FF1E9079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1" name="Oval 91">
              <a:extLst>
                <a:ext uri="{FF2B5EF4-FFF2-40B4-BE49-F238E27FC236}">
                  <a16:creationId xmlns:a16="http://schemas.microsoft.com/office/drawing/2014/main" id="{4EAD600E-D8E2-8860-C34E-9E8FDAD8E5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2" name="Oval 92">
              <a:extLst>
                <a:ext uri="{FF2B5EF4-FFF2-40B4-BE49-F238E27FC236}">
                  <a16:creationId xmlns:a16="http://schemas.microsoft.com/office/drawing/2014/main" id="{9DBF509D-69DB-5C99-AA3A-9B077D984D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3" name="Oval 93">
              <a:extLst>
                <a:ext uri="{FF2B5EF4-FFF2-40B4-BE49-F238E27FC236}">
                  <a16:creationId xmlns:a16="http://schemas.microsoft.com/office/drawing/2014/main" id="{6510B5FE-8DFF-5CC4-6499-BCA69CA1DE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4" name="Oval 94">
              <a:extLst>
                <a:ext uri="{FF2B5EF4-FFF2-40B4-BE49-F238E27FC236}">
                  <a16:creationId xmlns:a16="http://schemas.microsoft.com/office/drawing/2014/main" id="{F209BEAB-1565-B32B-3FEC-2EE4B30A27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5" name="Oval 95">
              <a:extLst>
                <a:ext uri="{FF2B5EF4-FFF2-40B4-BE49-F238E27FC236}">
                  <a16:creationId xmlns:a16="http://schemas.microsoft.com/office/drawing/2014/main" id="{0D0E7FB7-2552-4E5F-6B71-3720D5A106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6" name="Oval 96">
              <a:extLst>
                <a:ext uri="{FF2B5EF4-FFF2-40B4-BE49-F238E27FC236}">
                  <a16:creationId xmlns:a16="http://schemas.microsoft.com/office/drawing/2014/main" id="{A913C308-682E-CF74-A184-06AF8720BE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7" name="Oval 97">
              <a:extLst>
                <a:ext uri="{FF2B5EF4-FFF2-40B4-BE49-F238E27FC236}">
                  <a16:creationId xmlns:a16="http://schemas.microsoft.com/office/drawing/2014/main" id="{B628A018-5505-93EB-DA79-D8D1C799CF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8" name="Oval 98">
              <a:extLst>
                <a:ext uri="{FF2B5EF4-FFF2-40B4-BE49-F238E27FC236}">
                  <a16:creationId xmlns:a16="http://schemas.microsoft.com/office/drawing/2014/main" id="{3A7FE3AD-ECCA-5CC4-5D0E-54D877A21B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9" name="Oval 99">
              <a:extLst>
                <a:ext uri="{FF2B5EF4-FFF2-40B4-BE49-F238E27FC236}">
                  <a16:creationId xmlns:a16="http://schemas.microsoft.com/office/drawing/2014/main" id="{C0048341-0A83-DC64-5B53-0B1AC139C1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0" name="Oval 100">
              <a:extLst>
                <a:ext uri="{FF2B5EF4-FFF2-40B4-BE49-F238E27FC236}">
                  <a16:creationId xmlns:a16="http://schemas.microsoft.com/office/drawing/2014/main" id="{BF7F83D0-D84B-5A09-C747-1C043C7C76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1" name="Oval 101">
              <a:extLst>
                <a:ext uri="{FF2B5EF4-FFF2-40B4-BE49-F238E27FC236}">
                  <a16:creationId xmlns:a16="http://schemas.microsoft.com/office/drawing/2014/main" id="{F3C712F0-395E-CD4A-F211-73DBE98223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2" name="Oval 102">
              <a:extLst>
                <a:ext uri="{FF2B5EF4-FFF2-40B4-BE49-F238E27FC236}">
                  <a16:creationId xmlns:a16="http://schemas.microsoft.com/office/drawing/2014/main" id="{F4F51D7D-FCFE-9830-153B-DD344F527E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3" name="Oval 103">
              <a:extLst>
                <a:ext uri="{FF2B5EF4-FFF2-40B4-BE49-F238E27FC236}">
                  <a16:creationId xmlns:a16="http://schemas.microsoft.com/office/drawing/2014/main" id="{152D3488-5908-6950-8BF3-2FCCE0204A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4" name="Oval 104">
              <a:extLst>
                <a:ext uri="{FF2B5EF4-FFF2-40B4-BE49-F238E27FC236}">
                  <a16:creationId xmlns:a16="http://schemas.microsoft.com/office/drawing/2014/main" id="{F41C015C-6E22-0BBB-A732-C26FB55907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5" name="Oval 105">
              <a:extLst>
                <a:ext uri="{FF2B5EF4-FFF2-40B4-BE49-F238E27FC236}">
                  <a16:creationId xmlns:a16="http://schemas.microsoft.com/office/drawing/2014/main" id="{C6C610CE-9996-643F-E254-B539E191FF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6" name="Oval 106">
              <a:extLst>
                <a:ext uri="{FF2B5EF4-FFF2-40B4-BE49-F238E27FC236}">
                  <a16:creationId xmlns:a16="http://schemas.microsoft.com/office/drawing/2014/main" id="{7A6258E2-17D1-81CF-74DC-41531E9C24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7" name="Oval 107">
              <a:extLst>
                <a:ext uri="{FF2B5EF4-FFF2-40B4-BE49-F238E27FC236}">
                  <a16:creationId xmlns:a16="http://schemas.microsoft.com/office/drawing/2014/main" id="{AB5BFFCE-AE24-3D46-516D-8556229E95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8" name="Oval 108">
              <a:extLst>
                <a:ext uri="{FF2B5EF4-FFF2-40B4-BE49-F238E27FC236}">
                  <a16:creationId xmlns:a16="http://schemas.microsoft.com/office/drawing/2014/main" id="{68A81310-69E9-5CD0-64EB-A765F3242A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9" name="Oval 109">
              <a:extLst>
                <a:ext uri="{FF2B5EF4-FFF2-40B4-BE49-F238E27FC236}">
                  <a16:creationId xmlns:a16="http://schemas.microsoft.com/office/drawing/2014/main" id="{17EDD728-F8F7-7075-2F14-BF60137C11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0" name="Oval 110">
              <a:extLst>
                <a:ext uri="{FF2B5EF4-FFF2-40B4-BE49-F238E27FC236}">
                  <a16:creationId xmlns:a16="http://schemas.microsoft.com/office/drawing/2014/main" id="{7CAC8B29-0380-0641-E9C3-F46C6E8AAB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1" name="Oval 111">
              <a:extLst>
                <a:ext uri="{FF2B5EF4-FFF2-40B4-BE49-F238E27FC236}">
                  <a16:creationId xmlns:a16="http://schemas.microsoft.com/office/drawing/2014/main" id="{045810F2-19FB-58B3-495F-808C12251A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2" name="Oval 112">
              <a:extLst>
                <a:ext uri="{FF2B5EF4-FFF2-40B4-BE49-F238E27FC236}">
                  <a16:creationId xmlns:a16="http://schemas.microsoft.com/office/drawing/2014/main" id="{9EF03CA0-7B45-EBFE-5A2C-F4D7DD66FA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3" name="Oval 113">
              <a:extLst>
                <a:ext uri="{FF2B5EF4-FFF2-40B4-BE49-F238E27FC236}">
                  <a16:creationId xmlns:a16="http://schemas.microsoft.com/office/drawing/2014/main" id="{18CDFB6F-CC71-2458-9185-E02FBE6945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4" name="Oval 114">
              <a:extLst>
                <a:ext uri="{FF2B5EF4-FFF2-40B4-BE49-F238E27FC236}">
                  <a16:creationId xmlns:a16="http://schemas.microsoft.com/office/drawing/2014/main" id="{F7E3B534-BDBD-F78A-94EA-3533D79D41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5" name="Oval 115">
              <a:extLst>
                <a:ext uri="{FF2B5EF4-FFF2-40B4-BE49-F238E27FC236}">
                  <a16:creationId xmlns:a16="http://schemas.microsoft.com/office/drawing/2014/main" id="{37B9AECA-5AE7-1E71-1770-9841CAAB29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6" name="Oval 116">
              <a:extLst>
                <a:ext uri="{FF2B5EF4-FFF2-40B4-BE49-F238E27FC236}">
                  <a16:creationId xmlns:a16="http://schemas.microsoft.com/office/drawing/2014/main" id="{E74DEFCC-6ADD-E89A-C164-12EFF85AE4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7" name="Oval 117">
              <a:extLst>
                <a:ext uri="{FF2B5EF4-FFF2-40B4-BE49-F238E27FC236}">
                  <a16:creationId xmlns:a16="http://schemas.microsoft.com/office/drawing/2014/main" id="{253BE336-8F7C-1F14-135E-C127E65B09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8" name="Oval 118">
              <a:extLst>
                <a:ext uri="{FF2B5EF4-FFF2-40B4-BE49-F238E27FC236}">
                  <a16:creationId xmlns:a16="http://schemas.microsoft.com/office/drawing/2014/main" id="{79354479-1FDC-D6BA-0805-66808091AB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9" name="Oval 119">
              <a:extLst>
                <a:ext uri="{FF2B5EF4-FFF2-40B4-BE49-F238E27FC236}">
                  <a16:creationId xmlns:a16="http://schemas.microsoft.com/office/drawing/2014/main" id="{77AC3292-825C-D1F7-1FE4-765FAA8DD1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0" name="Oval 120">
              <a:extLst>
                <a:ext uri="{FF2B5EF4-FFF2-40B4-BE49-F238E27FC236}">
                  <a16:creationId xmlns:a16="http://schemas.microsoft.com/office/drawing/2014/main" id="{957143FC-BFFA-B187-ED15-E62312FA29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1" name="Oval 121">
              <a:extLst>
                <a:ext uri="{FF2B5EF4-FFF2-40B4-BE49-F238E27FC236}">
                  <a16:creationId xmlns:a16="http://schemas.microsoft.com/office/drawing/2014/main" id="{C015065D-8ABD-CDE0-5928-E0929E3F4A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2" name="Oval 122">
              <a:extLst>
                <a:ext uri="{FF2B5EF4-FFF2-40B4-BE49-F238E27FC236}">
                  <a16:creationId xmlns:a16="http://schemas.microsoft.com/office/drawing/2014/main" id="{A7BBBEBA-89CC-2AEE-1164-87FFB4313B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3" name="Oval 123">
              <a:extLst>
                <a:ext uri="{FF2B5EF4-FFF2-40B4-BE49-F238E27FC236}">
                  <a16:creationId xmlns:a16="http://schemas.microsoft.com/office/drawing/2014/main" id="{BE167181-231C-CF06-F030-CE4E31B5A8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4" name="Oval 124">
              <a:extLst>
                <a:ext uri="{FF2B5EF4-FFF2-40B4-BE49-F238E27FC236}">
                  <a16:creationId xmlns:a16="http://schemas.microsoft.com/office/drawing/2014/main" id="{30F2003C-2850-B09C-C76D-95CDB86F2D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5" name="Oval 125">
              <a:extLst>
                <a:ext uri="{FF2B5EF4-FFF2-40B4-BE49-F238E27FC236}">
                  <a16:creationId xmlns:a16="http://schemas.microsoft.com/office/drawing/2014/main" id="{213F9E10-8FE8-DB1D-D9AF-6B6F31574B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6" name="Oval 126">
              <a:extLst>
                <a:ext uri="{FF2B5EF4-FFF2-40B4-BE49-F238E27FC236}">
                  <a16:creationId xmlns:a16="http://schemas.microsoft.com/office/drawing/2014/main" id="{2B716D9C-EF78-8826-6C3C-24AD35FCE0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7" name="Oval 127">
              <a:extLst>
                <a:ext uri="{FF2B5EF4-FFF2-40B4-BE49-F238E27FC236}">
                  <a16:creationId xmlns:a16="http://schemas.microsoft.com/office/drawing/2014/main" id="{CA2FF0A6-9D2E-B1C9-9D2C-F233363ABE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8" name="Oval 128">
              <a:extLst>
                <a:ext uri="{FF2B5EF4-FFF2-40B4-BE49-F238E27FC236}">
                  <a16:creationId xmlns:a16="http://schemas.microsoft.com/office/drawing/2014/main" id="{E0AFEF17-DEA7-562D-9771-5D13504AF1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9" name="Oval 129">
              <a:extLst>
                <a:ext uri="{FF2B5EF4-FFF2-40B4-BE49-F238E27FC236}">
                  <a16:creationId xmlns:a16="http://schemas.microsoft.com/office/drawing/2014/main" id="{DDC4F5B2-4270-AF13-D913-5115CEBAD8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0" name="Oval 130">
              <a:extLst>
                <a:ext uri="{FF2B5EF4-FFF2-40B4-BE49-F238E27FC236}">
                  <a16:creationId xmlns:a16="http://schemas.microsoft.com/office/drawing/2014/main" id="{FB11BDE4-0B4C-F8B6-DE21-A739305219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1" name="Oval 131">
              <a:extLst>
                <a:ext uri="{FF2B5EF4-FFF2-40B4-BE49-F238E27FC236}">
                  <a16:creationId xmlns:a16="http://schemas.microsoft.com/office/drawing/2014/main" id="{000C9371-1B05-CF01-4E51-5AFBBE0970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2" name="Oval 132">
              <a:extLst>
                <a:ext uri="{FF2B5EF4-FFF2-40B4-BE49-F238E27FC236}">
                  <a16:creationId xmlns:a16="http://schemas.microsoft.com/office/drawing/2014/main" id="{530AC8FD-8F53-05F7-C8F9-46F7808E9B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3" name="Oval 133">
              <a:extLst>
                <a:ext uri="{FF2B5EF4-FFF2-40B4-BE49-F238E27FC236}">
                  <a16:creationId xmlns:a16="http://schemas.microsoft.com/office/drawing/2014/main" id="{F19EF80B-0D48-2A1D-AF7C-25DC69D0BB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4" name="Oval 134">
              <a:extLst>
                <a:ext uri="{FF2B5EF4-FFF2-40B4-BE49-F238E27FC236}">
                  <a16:creationId xmlns:a16="http://schemas.microsoft.com/office/drawing/2014/main" id="{955D32F6-9D6A-2281-8EE3-F76A5E4FAD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5" name="Oval 135">
              <a:extLst>
                <a:ext uri="{FF2B5EF4-FFF2-40B4-BE49-F238E27FC236}">
                  <a16:creationId xmlns:a16="http://schemas.microsoft.com/office/drawing/2014/main" id="{8D240992-EF84-44B6-273B-78BEC35F2E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6" name="Oval 136">
              <a:extLst>
                <a:ext uri="{FF2B5EF4-FFF2-40B4-BE49-F238E27FC236}">
                  <a16:creationId xmlns:a16="http://schemas.microsoft.com/office/drawing/2014/main" id="{AC30CE09-1FBB-0AA5-079F-ABB9B9459A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7" name="Oval 137">
              <a:extLst>
                <a:ext uri="{FF2B5EF4-FFF2-40B4-BE49-F238E27FC236}">
                  <a16:creationId xmlns:a16="http://schemas.microsoft.com/office/drawing/2014/main" id="{F24CC2C8-A4C5-B2F0-B0B3-F3EDA01CF2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8" name="Oval 138">
              <a:extLst>
                <a:ext uri="{FF2B5EF4-FFF2-40B4-BE49-F238E27FC236}">
                  <a16:creationId xmlns:a16="http://schemas.microsoft.com/office/drawing/2014/main" id="{5769ED74-BC85-6597-120E-C6963FA31B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9" name="Oval 139">
              <a:extLst>
                <a:ext uri="{FF2B5EF4-FFF2-40B4-BE49-F238E27FC236}">
                  <a16:creationId xmlns:a16="http://schemas.microsoft.com/office/drawing/2014/main" id="{912E20DA-AC95-0C4D-AE36-5F1E716977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0" name="Oval 140">
              <a:extLst>
                <a:ext uri="{FF2B5EF4-FFF2-40B4-BE49-F238E27FC236}">
                  <a16:creationId xmlns:a16="http://schemas.microsoft.com/office/drawing/2014/main" id="{FBD33E4F-644B-FFBC-2263-79B0EBE95D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1" name="Oval 141">
              <a:extLst>
                <a:ext uri="{FF2B5EF4-FFF2-40B4-BE49-F238E27FC236}">
                  <a16:creationId xmlns:a16="http://schemas.microsoft.com/office/drawing/2014/main" id="{1742FD86-6DDD-6EC4-126D-A73F23B5DF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2" name="Oval 142">
              <a:extLst>
                <a:ext uri="{FF2B5EF4-FFF2-40B4-BE49-F238E27FC236}">
                  <a16:creationId xmlns:a16="http://schemas.microsoft.com/office/drawing/2014/main" id="{43F0AD99-A446-8B51-9B5A-A1E7F89DBA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3" name="Oval 143">
              <a:extLst>
                <a:ext uri="{FF2B5EF4-FFF2-40B4-BE49-F238E27FC236}">
                  <a16:creationId xmlns:a16="http://schemas.microsoft.com/office/drawing/2014/main" id="{C07B91FA-ACC6-8411-EAF8-2195309E72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4" name="Oval 144">
              <a:extLst>
                <a:ext uri="{FF2B5EF4-FFF2-40B4-BE49-F238E27FC236}">
                  <a16:creationId xmlns:a16="http://schemas.microsoft.com/office/drawing/2014/main" id="{4585277C-620B-7E3D-38B9-2C3CB6D4DA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5" name="Oval 145">
              <a:extLst>
                <a:ext uri="{FF2B5EF4-FFF2-40B4-BE49-F238E27FC236}">
                  <a16:creationId xmlns:a16="http://schemas.microsoft.com/office/drawing/2014/main" id="{BD1855D3-33A4-2C47-005F-990F9C6868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6" name="Oval 146">
              <a:extLst>
                <a:ext uri="{FF2B5EF4-FFF2-40B4-BE49-F238E27FC236}">
                  <a16:creationId xmlns:a16="http://schemas.microsoft.com/office/drawing/2014/main" id="{CADBEFAA-1398-EA46-C672-F07EBD3618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7" name="Oval 147">
              <a:extLst>
                <a:ext uri="{FF2B5EF4-FFF2-40B4-BE49-F238E27FC236}">
                  <a16:creationId xmlns:a16="http://schemas.microsoft.com/office/drawing/2014/main" id="{305A455B-4F8A-50E7-650B-7BE4786F13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8" name="Oval 148">
              <a:extLst>
                <a:ext uri="{FF2B5EF4-FFF2-40B4-BE49-F238E27FC236}">
                  <a16:creationId xmlns:a16="http://schemas.microsoft.com/office/drawing/2014/main" id="{4BBDEC95-7298-E024-4842-D2B77A9552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9" name="Oval 149">
              <a:extLst>
                <a:ext uri="{FF2B5EF4-FFF2-40B4-BE49-F238E27FC236}">
                  <a16:creationId xmlns:a16="http://schemas.microsoft.com/office/drawing/2014/main" id="{BD749F6C-AD4A-26FD-D713-0E2088C7A8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0" name="Oval 150">
              <a:extLst>
                <a:ext uri="{FF2B5EF4-FFF2-40B4-BE49-F238E27FC236}">
                  <a16:creationId xmlns:a16="http://schemas.microsoft.com/office/drawing/2014/main" id="{8BD912D6-634E-F52E-7796-1B80C982B0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1" name="Oval 151">
              <a:extLst>
                <a:ext uri="{FF2B5EF4-FFF2-40B4-BE49-F238E27FC236}">
                  <a16:creationId xmlns:a16="http://schemas.microsoft.com/office/drawing/2014/main" id="{0F6A7E91-DD78-3A68-BA94-4BAB1A1F43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2" name="Oval 152">
              <a:extLst>
                <a:ext uri="{FF2B5EF4-FFF2-40B4-BE49-F238E27FC236}">
                  <a16:creationId xmlns:a16="http://schemas.microsoft.com/office/drawing/2014/main" id="{CC3A2F69-56C8-7D0D-946C-7B9F03555F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3" name="Oval 153">
              <a:extLst>
                <a:ext uri="{FF2B5EF4-FFF2-40B4-BE49-F238E27FC236}">
                  <a16:creationId xmlns:a16="http://schemas.microsoft.com/office/drawing/2014/main" id="{FF661A41-983F-E4B3-17A3-732687D9E9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4" name="Oval 154">
              <a:extLst>
                <a:ext uri="{FF2B5EF4-FFF2-40B4-BE49-F238E27FC236}">
                  <a16:creationId xmlns:a16="http://schemas.microsoft.com/office/drawing/2014/main" id="{1A994461-7503-E180-3307-962EFA8D51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5" name="Oval 155">
              <a:extLst>
                <a:ext uri="{FF2B5EF4-FFF2-40B4-BE49-F238E27FC236}">
                  <a16:creationId xmlns:a16="http://schemas.microsoft.com/office/drawing/2014/main" id="{D777F512-D08C-BEF6-18B1-1363E614A2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6" name="Oval 156">
              <a:extLst>
                <a:ext uri="{FF2B5EF4-FFF2-40B4-BE49-F238E27FC236}">
                  <a16:creationId xmlns:a16="http://schemas.microsoft.com/office/drawing/2014/main" id="{30F542EC-1A49-4101-8E19-A3A36B1A53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7" name="Oval 157">
              <a:extLst>
                <a:ext uri="{FF2B5EF4-FFF2-40B4-BE49-F238E27FC236}">
                  <a16:creationId xmlns:a16="http://schemas.microsoft.com/office/drawing/2014/main" id="{7DB5860B-C921-6DEA-6342-EC763EEB39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8" name="Oval 158">
              <a:extLst>
                <a:ext uri="{FF2B5EF4-FFF2-40B4-BE49-F238E27FC236}">
                  <a16:creationId xmlns:a16="http://schemas.microsoft.com/office/drawing/2014/main" id="{89ED95DD-0DA7-195A-A23E-7AAFC14695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9" name="Oval 159">
              <a:extLst>
                <a:ext uri="{FF2B5EF4-FFF2-40B4-BE49-F238E27FC236}">
                  <a16:creationId xmlns:a16="http://schemas.microsoft.com/office/drawing/2014/main" id="{32936114-1FE9-D370-C8E7-F4F6AB6ECE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0" name="Oval 160">
              <a:extLst>
                <a:ext uri="{FF2B5EF4-FFF2-40B4-BE49-F238E27FC236}">
                  <a16:creationId xmlns:a16="http://schemas.microsoft.com/office/drawing/2014/main" id="{2A43A4DC-12F8-382B-04D9-8CA0E4E41E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1" name="Oval 161">
              <a:extLst>
                <a:ext uri="{FF2B5EF4-FFF2-40B4-BE49-F238E27FC236}">
                  <a16:creationId xmlns:a16="http://schemas.microsoft.com/office/drawing/2014/main" id="{F0D66728-88E9-1DE1-9F14-CB0AC3D50F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2" name="Oval 162">
              <a:extLst>
                <a:ext uri="{FF2B5EF4-FFF2-40B4-BE49-F238E27FC236}">
                  <a16:creationId xmlns:a16="http://schemas.microsoft.com/office/drawing/2014/main" id="{B1A2B416-C2C2-342C-1395-AF43DE0CA1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3" name="Oval 163">
              <a:extLst>
                <a:ext uri="{FF2B5EF4-FFF2-40B4-BE49-F238E27FC236}">
                  <a16:creationId xmlns:a16="http://schemas.microsoft.com/office/drawing/2014/main" id="{15E718E1-8FCE-1EC2-0D59-925A512FD7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4" name="Oval 164">
              <a:extLst>
                <a:ext uri="{FF2B5EF4-FFF2-40B4-BE49-F238E27FC236}">
                  <a16:creationId xmlns:a16="http://schemas.microsoft.com/office/drawing/2014/main" id="{B86E93F7-34B7-D893-04F0-ED2C3E2A79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5" name="Oval 165">
              <a:extLst>
                <a:ext uri="{FF2B5EF4-FFF2-40B4-BE49-F238E27FC236}">
                  <a16:creationId xmlns:a16="http://schemas.microsoft.com/office/drawing/2014/main" id="{DE53BAF2-16FC-BD23-FDC1-F19E2D9AFB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6" name="Oval 166">
              <a:extLst>
                <a:ext uri="{FF2B5EF4-FFF2-40B4-BE49-F238E27FC236}">
                  <a16:creationId xmlns:a16="http://schemas.microsoft.com/office/drawing/2014/main" id="{0419C356-4770-2A54-2EDB-B726DADE10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7" name="Oval 167">
              <a:extLst>
                <a:ext uri="{FF2B5EF4-FFF2-40B4-BE49-F238E27FC236}">
                  <a16:creationId xmlns:a16="http://schemas.microsoft.com/office/drawing/2014/main" id="{9F3E0054-C76A-17EF-7413-A59A04154C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8" name="Oval 168">
              <a:extLst>
                <a:ext uri="{FF2B5EF4-FFF2-40B4-BE49-F238E27FC236}">
                  <a16:creationId xmlns:a16="http://schemas.microsoft.com/office/drawing/2014/main" id="{6BB3A59B-21CF-7E1F-C78F-1820F45704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9" name="Oval 169">
              <a:extLst>
                <a:ext uri="{FF2B5EF4-FFF2-40B4-BE49-F238E27FC236}">
                  <a16:creationId xmlns:a16="http://schemas.microsoft.com/office/drawing/2014/main" id="{59B4E6B7-B2F1-DBD7-6E7E-D3E88EFB79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0" name="Oval 170">
              <a:extLst>
                <a:ext uri="{FF2B5EF4-FFF2-40B4-BE49-F238E27FC236}">
                  <a16:creationId xmlns:a16="http://schemas.microsoft.com/office/drawing/2014/main" id="{4338A04C-7F8C-D0CF-F467-A313F621F9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1" name="Oval 171">
              <a:extLst>
                <a:ext uri="{FF2B5EF4-FFF2-40B4-BE49-F238E27FC236}">
                  <a16:creationId xmlns:a16="http://schemas.microsoft.com/office/drawing/2014/main" id="{8E3A9905-9F49-3EE1-E232-54C13DF2C7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2" name="Oval 172">
              <a:extLst>
                <a:ext uri="{FF2B5EF4-FFF2-40B4-BE49-F238E27FC236}">
                  <a16:creationId xmlns:a16="http://schemas.microsoft.com/office/drawing/2014/main" id="{BE0CF572-030C-0333-15AF-BD0BA5B311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3" name="Oval 173">
              <a:extLst>
                <a:ext uri="{FF2B5EF4-FFF2-40B4-BE49-F238E27FC236}">
                  <a16:creationId xmlns:a16="http://schemas.microsoft.com/office/drawing/2014/main" id="{65D49289-75B1-DC5A-6A5D-FCE969AEAC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4" name="Oval 174">
              <a:extLst>
                <a:ext uri="{FF2B5EF4-FFF2-40B4-BE49-F238E27FC236}">
                  <a16:creationId xmlns:a16="http://schemas.microsoft.com/office/drawing/2014/main" id="{92ECCAD2-EDED-D070-A37B-590C550A90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5" name="Oval 175">
              <a:extLst>
                <a:ext uri="{FF2B5EF4-FFF2-40B4-BE49-F238E27FC236}">
                  <a16:creationId xmlns:a16="http://schemas.microsoft.com/office/drawing/2014/main" id="{EF44EBBB-0696-2FFC-C663-8F10A47347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6" name="Oval 176">
              <a:extLst>
                <a:ext uri="{FF2B5EF4-FFF2-40B4-BE49-F238E27FC236}">
                  <a16:creationId xmlns:a16="http://schemas.microsoft.com/office/drawing/2014/main" id="{FE0AE20A-520A-EEA2-85DA-7AA4A48B4C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7" name="Oval 177">
              <a:extLst>
                <a:ext uri="{FF2B5EF4-FFF2-40B4-BE49-F238E27FC236}">
                  <a16:creationId xmlns:a16="http://schemas.microsoft.com/office/drawing/2014/main" id="{45E8B784-5C76-94B5-D428-8BF3A937A5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8" name="Oval 178">
              <a:extLst>
                <a:ext uri="{FF2B5EF4-FFF2-40B4-BE49-F238E27FC236}">
                  <a16:creationId xmlns:a16="http://schemas.microsoft.com/office/drawing/2014/main" id="{DEDC4083-B496-03CE-9808-1BF979271A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9" name="Oval 179">
              <a:extLst>
                <a:ext uri="{FF2B5EF4-FFF2-40B4-BE49-F238E27FC236}">
                  <a16:creationId xmlns:a16="http://schemas.microsoft.com/office/drawing/2014/main" id="{0E1374FC-F9A7-72E1-067A-5E90D44771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0" name="Oval 180">
              <a:extLst>
                <a:ext uri="{FF2B5EF4-FFF2-40B4-BE49-F238E27FC236}">
                  <a16:creationId xmlns:a16="http://schemas.microsoft.com/office/drawing/2014/main" id="{65736D7E-8F79-83B9-5C95-DD2738FEA1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1" name="Oval 181">
              <a:extLst>
                <a:ext uri="{FF2B5EF4-FFF2-40B4-BE49-F238E27FC236}">
                  <a16:creationId xmlns:a16="http://schemas.microsoft.com/office/drawing/2014/main" id="{9CE20810-F5FD-E526-F844-F57B740354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2" name="Oval 182">
              <a:extLst>
                <a:ext uri="{FF2B5EF4-FFF2-40B4-BE49-F238E27FC236}">
                  <a16:creationId xmlns:a16="http://schemas.microsoft.com/office/drawing/2014/main" id="{46F94C98-7B6A-45AF-563E-1C68C56248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3" name="Oval 183">
              <a:extLst>
                <a:ext uri="{FF2B5EF4-FFF2-40B4-BE49-F238E27FC236}">
                  <a16:creationId xmlns:a16="http://schemas.microsoft.com/office/drawing/2014/main" id="{305D7605-17C0-B08F-5E76-F4DD080E2C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4" name="Oval 184">
              <a:extLst>
                <a:ext uri="{FF2B5EF4-FFF2-40B4-BE49-F238E27FC236}">
                  <a16:creationId xmlns:a16="http://schemas.microsoft.com/office/drawing/2014/main" id="{8E496456-F661-9F16-BD5A-32E8AD74AB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5" name="Oval 185">
              <a:extLst>
                <a:ext uri="{FF2B5EF4-FFF2-40B4-BE49-F238E27FC236}">
                  <a16:creationId xmlns:a16="http://schemas.microsoft.com/office/drawing/2014/main" id="{8DC88BDD-8B0E-E5C1-1887-FFCF84C577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6" name="Oval 186">
              <a:extLst>
                <a:ext uri="{FF2B5EF4-FFF2-40B4-BE49-F238E27FC236}">
                  <a16:creationId xmlns:a16="http://schemas.microsoft.com/office/drawing/2014/main" id="{509444F7-EE76-42DE-D686-1B36C38AED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7" name="Oval 187">
              <a:extLst>
                <a:ext uri="{FF2B5EF4-FFF2-40B4-BE49-F238E27FC236}">
                  <a16:creationId xmlns:a16="http://schemas.microsoft.com/office/drawing/2014/main" id="{5FE3D057-199E-60D5-FEF8-9B143C0F70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8" name="Oval 188">
              <a:extLst>
                <a:ext uri="{FF2B5EF4-FFF2-40B4-BE49-F238E27FC236}">
                  <a16:creationId xmlns:a16="http://schemas.microsoft.com/office/drawing/2014/main" id="{EFE5F558-1C37-B21D-E980-A4EFAE1E82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9" name="Oval 189">
              <a:extLst>
                <a:ext uri="{FF2B5EF4-FFF2-40B4-BE49-F238E27FC236}">
                  <a16:creationId xmlns:a16="http://schemas.microsoft.com/office/drawing/2014/main" id="{7152F4C3-187A-C673-48E0-2969A13568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0" name="Oval 190">
              <a:extLst>
                <a:ext uri="{FF2B5EF4-FFF2-40B4-BE49-F238E27FC236}">
                  <a16:creationId xmlns:a16="http://schemas.microsoft.com/office/drawing/2014/main" id="{E8927634-7623-0C4A-7577-CFD0C36D97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1" name="Oval 191">
              <a:extLst>
                <a:ext uri="{FF2B5EF4-FFF2-40B4-BE49-F238E27FC236}">
                  <a16:creationId xmlns:a16="http://schemas.microsoft.com/office/drawing/2014/main" id="{9ECA5A2A-78C2-3272-22CE-1D72B68368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2" name="Oval 192">
              <a:extLst>
                <a:ext uri="{FF2B5EF4-FFF2-40B4-BE49-F238E27FC236}">
                  <a16:creationId xmlns:a16="http://schemas.microsoft.com/office/drawing/2014/main" id="{C9449E69-90D7-516F-2665-73FF9A9CA9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3" name="Oval 193">
              <a:extLst>
                <a:ext uri="{FF2B5EF4-FFF2-40B4-BE49-F238E27FC236}">
                  <a16:creationId xmlns:a16="http://schemas.microsoft.com/office/drawing/2014/main" id="{5E662C09-9E3A-E0FE-E98F-44641D0380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4" name="Oval 194">
              <a:extLst>
                <a:ext uri="{FF2B5EF4-FFF2-40B4-BE49-F238E27FC236}">
                  <a16:creationId xmlns:a16="http://schemas.microsoft.com/office/drawing/2014/main" id="{4BF7D4A5-027B-A5EA-3F77-0AD9BA15EF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5" name="Oval 195">
              <a:extLst>
                <a:ext uri="{FF2B5EF4-FFF2-40B4-BE49-F238E27FC236}">
                  <a16:creationId xmlns:a16="http://schemas.microsoft.com/office/drawing/2014/main" id="{283CED03-D807-DAB0-6244-79443DFF6F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6" name="Oval 196">
              <a:extLst>
                <a:ext uri="{FF2B5EF4-FFF2-40B4-BE49-F238E27FC236}">
                  <a16:creationId xmlns:a16="http://schemas.microsoft.com/office/drawing/2014/main" id="{26182203-EA23-7565-322B-9CEA79AE77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7" name="Oval 197">
              <a:extLst>
                <a:ext uri="{FF2B5EF4-FFF2-40B4-BE49-F238E27FC236}">
                  <a16:creationId xmlns:a16="http://schemas.microsoft.com/office/drawing/2014/main" id="{04B9CB1B-8314-E09A-483D-515FB67F92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8" name="Oval 198">
              <a:extLst>
                <a:ext uri="{FF2B5EF4-FFF2-40B4-BE49-F238E27FC236}">
                  <a16:creationId xmlns:a16="http://schemas.microsoft.com/office/drawing/2014/main" id="{1B1C2D4C-BB6A-8BDC-DD85-33BEAE58F5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9" name="Oval 199">
              <a:extLst>
                <a:ext uri="{FF2B5EF4-FFF2-40B4-BE49-F238E27FC236}">
                  <a16:creationId xmlns:a16="http://schemas.microsoft.com/office/drawing/2014/main" id="{F8412FFD-EFE6-DD05-A00A-10DF6E3509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0" name="Oval 200">
              <a:extLst>
                <a:ext uri="{FF2B5EF4-FFF2-40B4-BE49-F238E27FC236}">
                  <a16:creationId xmlns:a16="http://schemas.microsoft.com/office/drawing/2014/main" id="{E6805A3A-D960-D941-4055-9F295530CE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1" name="Oval 201">
              <a:extLst>
                <a:ext uri="{FF2B5EF4-FFF2-40B4-BE49-F238E27FC236}">
                  <a16:creationId xmlns:a16="http://schemas.microsoft.com/office/drawing/2014/main" id="{0D8938C9-2143-45F6-79F8-6A39235185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2" name="Oval 202">
              <a:extLst>
                <a:ext uri="{FF2B5EF4-FFF2-40B4-BE49-F238E27FC236}">
                  <a16:creationId xmlns:a16="http://schemas.microsoft.com/office/drawing/2014/main" id="{B4FA9429-D380-AB47-D0E4-6327733457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3" name="Oval 203">
              <a:extLst>
                <a:ext uri="{FF2B5EF4-FFF2-40B4-BE49-F238E27FC236}">
                  <a16:creationId xmlns:a16="http://schemas.microsoft.com/office/drawing/2014/main" id="{304F5ADC-10A1-D42F-83DC-AE25DD6188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4" name="Oval 204">
              <a:extLst>
                <a:ext uri="{FF2B5EF4-FFF2-40B4-BE49-F238E27FC236}">
                  <a16:creationId xmlns:a16="http://schemas.microsoft.com/office/drawing/2014/main" id="{B7638F30-8799-187B-08D7-00CC4F90F3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5" name="Oval 205">
              <a:extLst>
                <a:ext uri="{FF2B5EF4-FFF2-40B4-BE49-F238E27FC236}">
                  <a16:creationId xmlns:a16="http://schemas.microsoft.com/office/drawing/2014/main" id="{64864B39-0C36-657B-95AE-8BBB8DC403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6" name="Oval 206">
              <a:extLst>
                <a:ext uri="{FF2B5EF4-FFF2-40B4-BE49-F238E27FC236}">
                  <a16:creationId xmlns:a16="http://schemas.microsoft.com/office/drawing/2014/main" id="{DBB75972-B529-C162-C2BC-4C535FABC5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7" name="Oval 207">
              <a:extLst>
                <a:ext uri="{FF2B5EF4-FFF2-40B4-BE49-F238E27FC236}">
                  <a16:creationId xmlns:a16="http://schemas.microsoft.com/office/drawing/2014/main" id="{37EB7014-1CE8-043C-5A9A-DFFB7E7AFE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8" name="Oval 208">
              <a:extLst>
                <a:ext uri="{FF2B5EF4-FFF2-40B4-BE49-F238E27FC236}">
                  <a16:creationId xmlns:a16="http://schemas.microsoft.com/office/drawing/2014/main" id="{358823F6-D099-7D0A-6EB3-A344F24EEF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9" name="Oval 209">
              <a:extLst>
                <a:ext uri="{FF2B5EF4-FFF2-40B4-BE49-F238E27FC236}">
                  <a16:creationId xmlns:a16="http://schemas.microsoft.com/office/drawing/2014/main" id="{94A402A1-3680-EA34-FF73-56926EA2BA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0" name="Oval 210">
              <a:extLst>
                <a:ext uri="{FF2B5EF4-FFF2-40B4-BE49-F238E27FC236}">
                  <a16:creationId xmlns:a16="http://schemas.microsoft.com/office/drawing/2014/main" id="{5DED2AE5-FA74-7A8B-0448-B867A0B090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1" name="Oval 211">
              <a:extLst>
                <a:ext uri="{FF2B5EF4-FFF2-40B4-BE49-F238E27FC236}">
                  <a16:creationId xmlns:a16="http://schemas.microsoft.com/office/drawing/2014/main" id="{F2D2B5F3-95A6-530B-CC50-6F1090FFD6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2" name="Oval 212">
              <a:extLst>
                <a:ext uri="{FF2B5EF4-FFF2-40B4-BE49-F238E27FC236}">
                  <a16:creationId xmlns:a16="http://schemas.microsoft.com/office/drawing/2014/main" id="{E8783E59-ABE7-0298-AE09-62720EB295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3" name="Oval 213">
              <a:extLst>
                <a:ext uri="{FF2B5EF4-FFF2-40B4-BE49-F238E27FC236}">
                  <a16:creationId xmlns:a16="http://schemas.microsoft.com/office/drawing/2014/main" id="{CEFC2B22-3D8F-1E7A-2A1B-C240133FFC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4" name="Oval 214">
              <a:extLst>
                <a:ext uri="{FF2B5EF4-FFF2-40B4-BE49-F238E27FC236}">
                  <a16:creationId xmlns:a16="http://schemas.microsoft.com/office/drawing/2014/main" id="{F5C5E3B8-19B8-FF2B-A0EF-34B1B31C23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5" name="Oval 215">
              <a:extLst>
                <a:ext uri="{FF2B5EF4-FFF2-40B4-BE49-F238E27FC236}">
                  <a16:creationId xmlns:a16="http://schemas.microsoft.com/office/drawing/2014/main" id="{34489AC5-FEC7-0080-2182-58722FDD84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6" name="Oval 216">
              <a:extLst>
                <a:ext uri="{FF2B5EF4-FFF2-40B4-BE49-F238E27FC236}">
                  <a16:creationId xmlns:a16="http://schemas.microsoft.com/office/drawing/2014/main" id="{A35F0724-24B2-639B-C118-21BA2E00FA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7" name="Oval 217">
              <a:extLst>
                <a:ext uri="{FF2B5EF4-FFF2-40B4-BE49-F238E27FC236}">
                  <a16:creationId xmlns:a16="http://schemas.microsoft.com/office/drawing/2014/main" id="{41DCB8CE-51C3-EC17-6D35-98DFB65822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</p:grpSp>
      <p:sp>
        <p:nvSpPr>
          <p:cNvPr id="20698" name="Rectangle 218">
            <a:extLst>
              <a:ext uri="{FF2B5EF4-FFF2-40B4-BE49-F238E27FC236}">
                <a16:creationId xmlns:a16="http://schemas.microsoft.com/office/drawing/2014/main" id="{8D49CC78-28BD-1150-1439-28468B88CF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569E62-C0AD-4D5E-85D9-BEB7F15C1678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20699" name="Rectangle 219">
            <a:extLst>
              <a:ext uri="{FF2B5EF4-FFF2-40B4-BE49-F238E27FC236}">
                <a16:creationId xmlns:a16="http://schemas.microsoft.com/office/drawing/2014/main" id="{867F1DB8-6DD4-202E-7AE2-30CFE87FB5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700" name="Rectangle 220">
            <a:extLst>
              <a:ext uri="{FF2B5EF4-FFF2-40B4-BE49-F238E27FC236}">
                <a16:creationId xmlns:a16="http://schemas.microsoft.com/office/drawing/2014/main" id="{E0A54DED-CBC7-4941-4C74-F89C98830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701" name="Rectangle 221">
            <a:extLst>
              <a:ext uri="{FF2B5EF4-FFF2-40B4-BE49-F238E27FC236}">
                <a16:creationId xmlns:a16="http://schemas.microsoft.com/office/drawing/2014/main" id="{734CB5C6-44F8-EE89-229E-DC29EA7E4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0702" name="Rectangle 222">
            <a:extLst>
              <a:ext uri="{FF2B5EF4-FFF2-40B4-BE49-F238E27FC236}">
                <a16:creationId xmlns:a16="http://schemas.microsoft.com/office/drawing/2014/main" id="{8B3A1396-EF25-C73F-B933-375356DF2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DEF50F05-0EEF-4D5B-8804-1A885E7A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0"/>
            <a:ext cx="376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5ADC0FD8-490F-21D7-EBA5-E927F80D6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5508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da-DK"/>
              <a:t>Fordøjelsessystemet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5774C74-3C6D-BED7-5562-E71A902AD2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sz="6600" b="1"/>
              <a:t>Enzymer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4CFEA33-A690-77C9-5BC0-2718E8516F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da-DK" dirty="0"/>
              <a:t>Biologiske katalysatorer</a:t>
            </a:r>
          </a:p>
          <a:p>
            <a:pPr eaLnBrk="1" hangingPunct="1">
              <a:buFontTx/>
              <a:buChar char="-"/>
              <a:defRPr/>
            </a:pPr>
            <a:r>
              <a:rPr lang="da-DK" dirty="0"/>
              <a:t>Øger hastigheden af en reaktion uden selv at blive forbrugt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A154D99-C3AB-DA07-77C7-BAD31805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4">
                <a:extLst>
                  <a:ext uri="{FF2B5EF4-FFF2-40B4-BE49-F238E27FC236}">
                    <a16:creationId xmlns:a16="http://schemas.microsoft.com/office/drawing/2014/main" id="{2AB67B7B-42D4-DD5D-1BA6-E0BF3E0261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4884738"/>
              <a:ext cx="3903662" cy="63500"/>
            </p14:xfrm>
          </p:contentPart>
        </mc:Choice>
        <mc:Fallback xmlns="">
          <p:pic>
            <p:nvPicPr>
              <p:cNvPr id="1026" name="Ink 4">
                <a:extLst>
                  <a:ext uri="{FF2B5EF4-FFF2-40B4-BE49-F238E27FC236}">
                    <a16:creationId xmlns:a16="http://schemas.microsoft.com/office/drawing/2014/main" id="{2AB67B7B-42D4-DD5D-1BA6-E0BF3E0261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4941" y="4773525"/>
                <a:ext cx="3960555" cy="285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5">
                <a:extLst>
                  <a:ext uri="{FF2B5EF4-FFF2-40B4-BE49-F238E27FC236}">
                    <a16:creationId xmlns:a16="http://schemas.microsoft.com/office/drawing/2014/main" id="{6BB8C105-4F08-0C53-D52F-16E423DEFA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5106988"/>
              <a:ext cx="1544637" cy="9525"/>
            </p14:xfrm>
          </p:contentPart>
        </mc:Choice>
        <mc:Fallback xmlns="">
          <p:pic>
            <p:nvPicPr>
              <p:cNvPr id="1027" name="Ink 5">
                <a:extLst>
                  <a:ext uri="{FF2B5EF4-FFF2-40B4-BE49-F238E27FC236}">
                    <a16:creationId xmlns:a16="http://schemas.microsoft.com/office/drawing/2014/main" id="{6BB8C105-4F08-0C53-D52F-16E423DEFA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4482" y="5012631"/>
                <a:ext cx="1601499" cy="1982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EWL_anim">
            <a:extLst>
              <a:ext uri="{FF2B5EF4-FFF2-40B4-BE49-F238E27FC236}">
                <a16:creationId xmlns:a16="http://schemas.microsoft.com/office/drawing/2014/main" id="{A3FA4943-43BB-FC9C-1051-A15C9AB7E9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3373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id="{0B73509A-2D5E-2D59-5293-A626803C2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sz="2800"/>
              <a:t>En præcis rumlig struktur er en forudsætning for enzymets funktion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AE4EFA6-A8B6-028E-581F-F2BE3F8CB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9113" y="274638"/>
            <a:ext cx="5627687" cy="1143000"/>
          </a:xfrm>
        </p:spPr>
        <p:txBody>
          <a:bodyPr/>
          <a:lstStyle/>
          <a:p>
            <a:pPr eaLnBrk="1" hangingPunct="1">
              <a:defRPr/>
            </a:pPr>
            <a:r>
              <a:rPr lang="da-DK" sz="4000" b="1"/>
              <a:t>Enzymers virkemåde</a:t>
            </a:r>
          </a:p>
        </p:txBody>
      </p:sp>
      <p:pic>
        <p:nvPicPr>
          <p:cNvPr id="7171" name="Picture 4" descr="enzym-alle">
            <a:extLst>
              <a:ext uri="{FF2B5EF4-FFF2-40B4-BE49-F238E27FC236}">
                <a16:creationId xmlns:a16="http://schemas.microsoft.com/office/drawing/2014/main" id="{BE63F139-559E-0538-DE77-E967A084F62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9140" r="55122" b="47319"/>
          <a:stretch>
            <a:fillRect/>
          </a:stretch>
        </p:blipFill>
        <p:spPr>
          <a:xfrm>
            <a:off x="0" y="0"/>
            <a:ext cx="301783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Billede 1">
            <a:extLst>
              <a:ext uri="{FF2B5EF4-FFF2-40B4-BE49-F238E27FC236}">
                <a16:creationId xmlns:a16="http://schemas.microsoft.com/office/drawing/2014/main" id="{85F50581-2D69-6035-2394-34D6B765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0" r="39047" b="13457"/>
          <a:stretch>
            <a:fillRect/>
          </a:stretch>
        </p:blipFill>
        <p:spPr bwMode="auto">
          <a:xfrm>
            <a:off x="3879850" y="1341438"/>
            <a:ext cx="49657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Forbindelse: vinklet 3">
            <a:extLst>
              <a:ext uri="{FF2B5EF4-FFF2-40B4-BE49-F238E27FC236}">
                <a16:creationId xmlns:a16="http://schemas.microsoft.com/office/drawing/2014/main" id="{35C9751D-D99E-A84E-621B-7472860B3F8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1727993" y="3248818"/>
            <a:ext cx="4248150" cy="144463"/>
          </a:xfrm>
          <a:prstGeom prst="bentConnector3">
            <a:avLst>
              <a:gd name="adj1" fmla="val 2805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6B6BA78-04C6-A79C-A1CD-2C09A1B1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Spørgsmål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51AD79D-ED78-549C-3BDB-D98A51771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Hvorfor er det nødvendigt vi har enzymer?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Hvordan er et enzym opbygget?</a:t>
            </a:r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Forklar for hinanden hvordan et enzym virker!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98DB4-8A09-F5D8-81D9-B3B4740D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pic>
        <p:nvPicPr>
          <p:cNvPr id="9219" name="Picture 2" descr="undefined">
            <a:extLst>
              <a:ext uri="{FF2B5EF4-FFF2-40B4-BE49-F238E27FC236}">
                <a16:creationId xmlns:a16="http://schemas.microsoft.com/office/drawing/2014/main" id="{388C5612-8E47-6DB3-ED7E-AF1FE95F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0"/>
            <a:ext cx="589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144B6-D4D8-BBAB-2351-A7541377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pic>
        <p:nvPicPr>
          <p:cNvPr id="10243" name="Picture 2" descr="undefined">
            <a:extLst>
              <a:ext uri="{FF2B5EF4-FFF2-40B4-BE49-F238E27FC236}">
                <a16:creationId xmlns:a16="http://schemas.microsoft.com/office/drawing/2014/main" id="{9C883C54-AB0F-200E-0B15-D069A4371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0"/>
            <a:ext cx="5954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174F2C04-438D-1226-56B1-B572B6C46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0929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e 12">
            <a:extLst>
              <a:ext uri="{FF2B5EF4-FFF2-40B4-BE49-F238E27FC236}">
                <a16:creationId xmlns:a16="http://schemas.microsoft.com/office/drawing/2014/main" id="{939F3362-E0E3-F2DD-8499-663F266377C2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1989138"/>
            <a:ext cx="5327650" cy="1295400"/>
            <a:chOff x="1547664" y="1988840"/>
            <a:chExt cx="5328592" cy="1296144"/>
          </a:xfrm>
        </p:grpSpPr>
        <p:grpSp>
          <p:nvGrpSpPr>
            <p:cNvPr id="11268" name="Gruppe 10">
              <a:extLst>
                <a:ext uri="{FF2B5EF4-FFF2-40B4-BE49-F238E27FC236}">
                  <a16:creationId xmlns:a16="http://schemas.microsoft.com/office/drawing/2014/main" id="{576FC459-1E33-1B88-1D16-A9F5864E9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7664" y="1988840"/>
              <a:ext cx="5184576" cy="1296144"/>
              <a:chOff x="1547664" y="1988840"/>
              <a:chExt cx="5184576" cy="1296144"/>
            </a:xfrm>
          </p:grpSpPr>
          <p:cxnSp>
            <p:nvCxnSpPr>
              <p:cNvPr id="8" name="Lige pilforbindelse 7">
                <a:extLst>
                  <a:ext uri="{FF2B5EF4-FFF2-40B4-BE49-F238E27FC236}">
                    <a16:creationId xmlns:a16="http://schemas.microsoft.com/office/drawing/2014/main" id="{3B2702B9-9D86-C317-CF2A-0124B3470C64}"/>
                  </a:ext>
                </a:extLst>
              </p:cNvPr>
              <p:cNvCxnSpPr/>
              <p:nvPr/>
            </p:nvCxnSpPr>
            <p:spPr>
              <a:xfrm>
                <a:off x="3132269" y="1988840"/>
                <a:ext cx="3599499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Lige forbindelse 9">
                <a:extLst>
                  <a:ext uri="{FF2B5EF4-FFF2-40B4-BE49-F238E27FC236}">
                    <a16:creationId xmlns:a16="http://schemas.microsoft.com/office/drawing/2014/main" id="{A5B16251-C998-7C1C-E39B-2C9A47620ED6}"/>
                  </a:ext>
                </a:extLst>
              </p:cNvPr>
              <p:cNvCxnSpPr/>
              <p:nvPr/>
            </p:nvCxnSpPr>
            <p:spPr>
              <a:xfrm flipH="1">
                <a:off x="1547664" y="1988840"/>
                <a:ext cx="1584605" cy="1296144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kstboks 11">
              <a:extLst>
                <a:ext uri="{FF2B5EF4-FFF2-40B4-BE49-F238E27FC236}">
                  <a16:creationId xmlns:a16="http://schemas.microsoft.com/office/drawing/2014/main" id="{6A2548D9-70A2-D16F-DEB2-BA92391A0AA8}"/>
                </a:ext>
              </a:extLst>
            </p:cNvPr>
            <p:cNvSpPr txBox="1"/>
            <p:nvPr/>
          </p:nvSpPr>
          <p:spPr>
            <a:xfrm>
              <a:off x="5796565" y="2060318"/>
              <a:ext cx="1079691" cy="2779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a-DK" sz="1200" dirty="0"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Galdesalte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e punkter">
  <a:themeElements>
    <a:clrScheme name="Digitale punkter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e punk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e punkter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kter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kter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1952</TotalTime>
  <Words>50</Words>
  <Application>Microsoft Office PowerPoint</Application>
  <PresentationFormat>Skærmshow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Wingdings</vt:lpstr>
      <vt:lpstr>Digitale punkter</vt:lpstr>
      <vt:lpstr>Fordøjelsessystemet</vt:lpstr>
      <vt:lpstr>Enzymer</vt:lpstr>
      <vt:lpstr>PowerPoint-præsentation</vt:lpstr>
      <vt:lpstr>En præcis rumlig struktur er en forudsætning for enzymets funktion</vt:lpstr>
      <vt:lpstr>Enzymers virkemåde</vt:lpstr>
      <vt:lpstr>Spørgsmål</vt:lpstr>
      <vt:lpstr>PowerPoint-præsentation</vt:lpstr>
      <vt:lpstr>PowerPoint-præsentation</vt:lpstr>
      <vt:lpstr>PowerPoint-præsentation</vt:lpstr>
    </vt:vector>
  </TitlesOfParts>
  <Company>Støvring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Enzymer</dc:title>
  <dc:creator>Alok</dc:creator>
  <cp:lastModifiedBy>Alok Shukla</cp:lastModifiedBy>
  <cp:revision>46</cp:revision>
  <dcterms:created xsi:type="dcterms:W3CDTF">2005-10-25T07:06:53Z</dcterms:created>
  <dcterms:modified xsi:type="dcterms:W3CDTF">2025-11-25T08:35:36Z</dcterms:modified>
</cp:coreProperties>
</file>