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k/imgres?imgurl=https%3A%2F%2Fwww.geoteam.dk%2FCustomerData%2FFiles%2FImages%2FArchive%2F68-solpletter-image%2Fsunspots_1302_sep_2011_by_nasa_925.jpg&amp;imgrefurl=https%3A%2F%2Fwww.geoteam.dk%2Fservice-support%2Fsupport%2Fsolpletter.aspx&amp;docid=gqT9fbIJSRuFyM&amp;tbnid=WOO4YLXmdkgiLM%3A&amp;vet=10ahUKEwio9aTKp-7kAhUCKuwKHY1qClQQMwhIKAgwCA..i&amp;w=634&amp;h=366&amp;bih=607&amp;biw=1280&amp;q=solpletter&amp;ved=0ahUKEwio9aTKp-7kAhUCKuwKHY1qClQQMwhIKAgwCA&amp;iact=mrc&amp;uact=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EB846-3111-47B4-9A93-425171034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Naturlige variationer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4D67A45-E27A-45E4-BA1D-CF7470D144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”</a:t>
            </a:r>
            <a:r>
              <a:rPr lang="da-DK" b="1" dirty="0"/>
              <a:t>De naturlige temperatursvingninger, der har fundet sted, er langt større end de variationer der kan forekomme som følge af en øget drivhuseffekt” (Naturgeografi C, s. 75)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62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1A5DB8-EDDD-4AD5-8EE3-EA2CF81D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200"/>
              <a:t>Milankovich-effekten: astronomiske ændringer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1C0A802-F8F5-4596-9377-172E1EFA3E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3800" r="4851" b="3800"/>
          <a:stretch/>
        </p:blipFill>
        <p:spPr>
          <a:xfrm>
            <a:off x="5294376" y="698981"/>
            <a:ext cx="6257544" cy="51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8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78086-6B40-4B71-8D87-70C41E4A7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272" y="12192"/>
            <a:ext cx="7729728" cy="1188720"/>
          </a:xfrm>
        </p:spPr>
        <p:txBody>
          <a:bodyPr/>
          <a:lstStyle/>
          <a:p>
            <a:r>
              <a:rPr lang="da-DK" dirty="0"/>
              <a:t>vulkanudbrud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A3C6A3-7C9E-40A9-8CC3-D3D77819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61" y="1390093"/>
            <a:ext cx="10539918" cy="3101983"/>
          </a:xfrm>
        </p:spPr>
        <p:txBody>
          <a:bodyPr/>
          <a:lstStyle/>
          <a:p>
            <a:r>
              <a:rPr lang="da-DK" dirty="0"/>
              <a:t>Ved vulkanudbrud sendes partikler ud i atmosfæren og blokerer for sollyset = nedkøling af Jorden</a:t>
            </a:r>
          </a:p>
          <a:p>
            <a:r>
              <a:rPr lang="da-DK" dirty="0"/>
              <a:t>Hvem dræbte dinosaurerne? Meteor (nuværende Mexico) + vulkanudbrud (nuværende Indien)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4CA0590-BB38-412E-A4E4-835C65ADF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047" y="2501462"/>
            <a:ext cx="9687892" cy="43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4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2C50A-4F51-4FD5-8514-EEA64F70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272" y="0"/>
            <a:ext cx="7729728" cy="1188720"/>
          </a:xfrm>
        </p:spPr>
        <p:txBody>
          <a:bodyPr/>
          <a:lstStyle/>
          <a:p>
            <a:r>
              <a:rPr lang="da-DK" dirty="0"/>
              <a:t>Solens aktivitet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8266B79-6AAE-4AD2-A114-8A88C0873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541"/>
            <a:ext cx="4348480" cy="4325059"/>
          </a:xfrm>
        </p:spPr>
        <p:txBody>
          <a:bodyPr>
            <a:normAutofit/>
          </a:bodyPr>
          <a:lstStyle/>
          <a:p>
            <a:r>
              <a:rPr lang="da-DK" dirty="0"/>
              <a:t>Solplet-teorien: </a:t>
            </a:r>
          </a:p>
          <a:p>
            <a:pPr lvl="1"/>
            <a:r>
              <a:rPr lang="da-DK" dirty="0"/>
              <a:t>Solpletter er mørke områder på solens overflade, hvor temperaturen er 1500-2000 lavere end resten af solen (gennemsnitstemperatur på 5500 grader C</a:t>
            </a:r>
          </a:p>
          <a:p>
            <a:pPr lvl="1"/>
            <a:r>
              <a:rPr lang="da-DK" dirty="0"/>
              <a:t>Dette skaber et kraftigt magnetfelt (beskytter Jorden mod kosmisk stråling)</a:t>
            </a:r>
          </a:p>
          <a:p>
            <a:pPr lvl="1"/>
            <a:r>
              <a:rPr lang="da-DK" dirty="0"/>
              <a:t>Den kosmiske stråling kommer fra verdensrummet – kosmisk stråling er med til at danne skyer i jordens atmosfære</a:t>
            </a:r>
          </a:p>
          <a:p>
            <a:pPr lvl="1"/>
            <a:r>
              <a:rPr lang="da-DK" dirty="0"/>
              <a:t>Mange solpletter =&gt; stærkt magnetfelt =&gt; mindre kosmisk stråling =&gt; færre korn skyer kan dannes ud fra =&gt; færre skyer =&gt; større solindstråling =&gt; varmere på Jorden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257A052-8532-4AEC-9715-12BA6F979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641" y="1413641"/>
            <a:ext cx="5444359" cy="5444359"/>
          </a:xfrm>
          <a:prstGeom prst="rect">
            <a:avLst/>
          </a:prstGeom>
        </p:spPr>
      </p:pic>
      <p:pic>
        <p:nvPicPr>
          <p:cNvPr id="1027" name="Picture 3" descr="Billedresultat for solpletter">
            <a:hlinkClick r:id="rId3"/>
            <a:extLst>
              <a:ext uri="{FF2B5EF4-FFF2-40B4-BE49-F238E27FC236}">
                <a16:creationId xmlns:a16="http://schemas.microsoft.com/office/drawing/2014/main" id="{F4847F2F-6E30-4162-AFC9-BCF7891D6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21" y="4570225"/>
            <a:ext cx="3983420" cy="22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4182CC5B-0CDE-4EC5-BD69-BA4E134386EE}"/>
              </a:ext>
            </a:extLst>
          </p:cNvPr>
          <p:cNvCxnSpPr/>
          <p:nvPr/>
        </p:nvCxnSpPr>
        <p:spPr>
          <a:xfrm>
            <a:off x="3749040" y="1584960"/>
            <a:ext cx="3556000" cy="2052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61CAE249-B959-4829-B3E0-83C7F20E744E}"/>
              </a:ext>
            </a:extLst>
          </p:cNvPr>
          <p:cNvCxnSpPr>
            <a:cxnSpLocks/>
          </p:cNvCxnSpPr>
          <p:nvPr/>
        </p:nvCxnSpPr>
        <p:spPr>
          <a:xfrm>
            <a:off x="3235960" y="1536261"/>
            <a:ext cx="2291080" cy="47620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8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155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Pakke</vt:lpstr>
      <vt:lpstr>Naturlige variationer</vt:lpstr>
      <vt:lpstr>Milankovich-effekten: astronomiske ændringer</vt:lpstr>
      <vt:lpstr>vulkanudbrud</vt:lpstr>
      <vt:lpstr>Solens aktivitet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Naturlige variationer</dc:title>
  <dc:creator>Vigga N�rgaard Madsb�ll</dc:creator>
  <cp:lastModifiedBy>Vigga Nørgaard Madsbøll</cp:lastModifiedBy>
  <cp:revision>1</cp:revision>
  <dcterms:created xsi:type="dcterms:W3CDTF">2019-09-26T11:32:12Z</dcterms:created>
  <dcterms:modified xsi:type="dcterms:W3CDTF">2025-12-09T14:06:25Z</dcterms:modified>
</cp:coreProperties>
</file>