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B75F86-3757-4067-A4CF-39D9FDA86C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KLimaforandringer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B1A48AD-87C9-458C-91C0-A7081C9E46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Tilbagekoblingsmekanismer og konsekvenser</a:t>
            </a:r>
          </a:p>
        </p:txBody>
      </p:sp>
    </p:spTree>
    <p:extLst>
      <p:ext uri="{BB962C8B-B14F-4D97-AF65-F5344CB8AC3E}">
        <p14:creationId xmlns:p14="http://schemas.microsoft.com/office/powerpoint/2010/main" val="125561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E8C3421A-F705-4F3A-8B47-A11AE7A8E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602340" cy="3469949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2E5B5879-4C2B-48CC-ACD4-E0C8355F5975}"/>
              </a:ext>
            </a:extLst>
          </p:cNvPr>
          <p:cNvSpPr/>
          <p:nvPr/>
        </p:nvSpPr>
        <p:spPr>
          <a:xfrm>
            <a:off x="8031674" y="65554"/>
            <a:ext cx="4027470" cy="243497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/>
              <a:t>Positiv tilbagekobling</a:t>
            </a:r>
          </a:p>
          <a:p>
            <a:pPr algn="ctr"/>
            <a:r>
              <a:rPr lang="da-DK" dirty="0"/>
              <a:t>Hvis den påvirkede sfære reagerer ved at</a:t>
            </a:r>
            <a:r>
              <a:rPr lang="da-DK" b="1" dirty="0"/>
              <a:t> forstærke </a:t>
            </a:r>
            <a:r>
              <a:rPr lang="da-DK" dirty="0"/>
              <a:t>den udvikling der er i gang 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78C0E4A2-F0AF-46D9-9E30-BA40A7F9E8E0}"/>
              </a:ext>
            </a:extLst>
          </p:cNvPr>
          <p:cNvSpPr/>
          <p:nvPr/>
        </p:nvSpPr>
        <p:spPr>
          <a:xfrm>
            <a:off x="8031674" y="2575304"/>
            <a:ext cx="4027470" cy="2434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/>
              <a:t>Negativ tilbagekobling</a:t>
            </a:r>
          </a:p>
          <a:p>
            <a:pPr algn="ctr"/>
            <a:r>
              <a:rPr lang="da-DK" dirty="0"/>
              <a:t>Hvis den påvirkede sfære reagerer ved at </a:t>
            </a:r>
            <a:r>
              <a:rPr lang="da-DK" b="1" dirty="0"/>
              <a:t>dæmpe</a:t>
            </a:r>
            <a:r>
              <a:rPr lang="da-DK" dirty="0"/>
              <a:t> den udvikling der er i gang 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E8211F38-EAA3-4A1E-9AA7-0701965D3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44313"/>
            <a:ext cx="6115520" cy="699695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A7EC87D7-6A13-41D2-B134-DB66D9E4F0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4264623"/>
            <a:ext cx="6068273" cy="963360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4613AAAF-5BF5-48E7-99F2-E95AF8D9AE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5248598"/>
            <a:ext cx="6012076" cy="96336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3A5C01A0-C594-4C18-BA41-63E2D6AE0C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" y="6196035"/>
            <a:ext cx="6124609" cy="699695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0278C29C-DD9E-47C2-8D57-2E4FBD540A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9924" y="5841122"/>
            <a:ext cx="6012076" cy="101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5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304ADE31-D149-4031-8E24-97506BB6F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71" y="1123527"/>
            <a:ext cx="3108240" cy="4604800"/>
          </a:xfrm>
          <a:prstGeom prst="rect">
            <a:avLst/>
          </a:prstGeom>
        </p:spPr>
      </p:pic>
      <p:cxnSp>
        <p:nvCxnSpPr>
          <p:cNvPr id="23" name="Straight Connector 8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lede 3">
            <a:extLst>
              <a:ext uri="{FF2B5EF4-FFF2-40B4-BE49-F238E27FC236}">
                <a16:creationId xmlns:a16="http://schemas.microsoft.com/office/drawing/2014/main" id="{7A48D8CA-957F-407B-996F-E9668530F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0676" y="1816435"/>
            <a:ext cx="3537345" cy="3218983"/>
          </a:xfrm>
          <a:prstGeom prst="rect">
            <a:avLst/>
          </a:prstGeom>
        </p:spPr>
      </p:pic>
      <p:cxnSp>
        <p:nvCxnSpPr>
          <p:cNvPr id="24" name="Straight Connector 10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lede 2">
            <a:extLst>
              <a:ext uri="{FF2B5EF4-FFF2-40B4-BE49-F238E27FC236}">
                <a16:creationId xmlns:a16="http://schemas.microsoft.com/office/drawing/2014/main" id="{A8A45933-6698-4F24-9E47-447A33260E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4096" y="1123528"/>
            <a:ext cx="3453600" cy="460480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FFE380FC-413C-466A-9B34-C4905FFEA2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4994" y="5284112"/>
            <a:ext cx="3020071" cy="157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4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661FC4-4D3B-4C54-A2EC-1A7B0C8AB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Fremtidens klima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B0E8C3-F082-4B9F-8802-88A925D93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46243"/>
            <a:ext cx="7729728" cy="4611757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FN’s klimapanels scenarier</a:t>
            </a:r>
          </a:p>
          <a:p>
            <a:pPr lvl="1"/>
            <a:r>
              <a:rPr lang="da-DK" dirty="0"/>
              <a:t>Befolkningstilvækst</a:t>
            </a:r>
          </a:p>
          <a:p>
            <a:pPr lvl="1"/>
            <a:r>
              <a:rPr lang="da-DK" dirty="0"/>
              <a:t>Teknologisk udvikling</a:t>
            </a:r>
          </a:p>
          <a:p>
            <a:pPr lvl="1"/>
            <a:r>
              <a:rPr lang="da-DK" dirty="0"/>
              <a:t>Økonomisk vækst</a:t>
            </a:r>
          </a:p>
          <a:p>
            <a:endParaRPr lang="da-DK" dirty="0"/>
          </a:p>
          <a:p>
            <a:r>
              <a:rPr lang="da-DK" dirty="0"/>
              <a:t>Frem mod 2100:</a:t>
            </a:r>
          </a:p>
          <a:p>
            <a:pPr lvl="1"/>
            <a:r>
              <a:rPr lang="da-DK" dirty="0"/>
              <a:t>Stigning i havniveau: 59 cm-150 cm</a:t>
            </a:r>
          </a:p>
          <a:p>
            <a:pPr lvl="1"/>
            <a:r>
              <a:rPr lang="da-DK" dirty="0"/>
              <a:t>Temperaturstigning: 1,1</a:t>
            </a:r>
            <a:r>
              <a:rPr lang="da-DK" baseline="30000" dirty="0"/>
              <a:t>o</a:t>
            </a:r>
            <a:r>
              <a:rPr lang="da-DK" dirty="0"/>
              <a:t>C-6,4</a:t>
            </a:r>
            <a:r>
              <a:rPr lang="da-DK" baseline="30000" dirty="0"/>
              <a:t>o</a:t>
            </a:r>
            <a:r>
              <a:rPr lang="da-DK" dirty="0"/>
              <a:t>C</a:t>
            </a:r>
          </a:p>
          <a:p>
            <a:endParaRPr lang="da-DK" dirty="0"/>
          </a:p>
          <a:p>
            <a:r>
              <a:rPr lang="da-DK" dirty="0"/>
              <a:t>Regional påvirkning:</a:t>
            </a:r>
          </a:p>
          <a:p>
            <a:r>
              <a:rPr lang="da-DK" dirty="0"/>
              <a:t>Største temperaturændring nordligst og sydligst – pga. ændring i albedo</a:t>
            </a:r>
          </a:p>
          <a:p>
            <a:r>
              <a:rPr lang="da-DK" dirty="0"/>
              <a:t>Nedbørsændring; Mere ved Ækvator og høje breddegrader – mindre ved mellembreddegraderne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106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CF667-B419-4611-A9F3-9FA3EFA60A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kulstofkredsløbet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0D76AB-4562-4BCA-BF51-76CA14F39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I en geofaglig sammenhæng</a:t>
            </a:r>
          </a:p>
        </p:txBody>
      </p:sp>
    </p:spTree>
    <p:extLst>
      <p:ext uri="{BB962C8B-B14F-4D97-AF65-F5344CB8AC3E}">
        <p14:creationId xmlns:p14="http://schemas.microsoft.com/office/powerpoint/2010/main" val="3927224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65E2F801-0962-468D-A999-B75B89A9D7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FE3F5E3A-DBEB-4073-81A7-E4C7DBCC51DC}"/>
              </a:ext>
            </a:extLst>
          </p:cNvPr>
          <p:cNvSpPr/>
          <p:nvPr/>
        </p:nvSpPr>
        <p:spPr>
          <a:xfrm>
            <a:off x="0" y="0"/>
            <a:ext cx="6096000" cy="809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C i de forskellige dele af Jorden </a:t>
            </a:r>
          </a:p>
          <a:p>
            <a:pPr algn="ctr"/>
            <a:r>
              <a:rPr lang="da-DK" dirty="0"/>
              <a:t>Sammenhæng med drivhuseffekten</a:t>
            </a:r>
          </a:p>
        </p:txBody>
      </p:sp>
    </p:spTree>
    <p:extLst>
      <p:ext uri="{BB962C8B-B14F-4D97-AF65-F5344CB8AC3E}">
        <p14:creationId xmlns:p14="http://schemas.microsoft.com/office/powerpoint/2010/main" val="174562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ED181-088A-4A65-B8F6-0BD7011FA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Opgaver til kulstofkredsløbet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D5E8FFB-5B64-47EA-8583-47FB45743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Udfyld skemaet </a:t>
            </a:r>
            <a:r>
              <a:rPr lang="da-DK"/>
              <a:t>(word-dokument):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37476283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109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KLimaforandringer</vt:lpstr>
      <vt:lpstr>PowerPoint-præsentation</vt:lpstr>
      <vt:lpstr>PowerPoint-præsentation</vt:lpstr>
      <vt:lpstr>Fremtidens klima</vt:lpstr>
      <vt:lpstr>kulstofkredsløbet</vt:lpstr>
      <vt:lpstr>PowerPoint-præsentation</vt:lpstr>
      <vt:lpstr>Opgaver til kulstofkredsløbet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KLimaforandringer</dc:title>
  <dc:creator>Vigga N�rgaard Madsb�ll</dc:creator>
  <cp:lastModifiedBy>Vigga Nørgaard Madsbøll</cp:lastModifiedBy>
  <cp:revision>7</cp:revision>
  <dcterms:created xsi:type="dcterms:W3CDTF">2019-10-01T08:11:09Z</dcterms:created>
  <dcterms:modified xsi:type="dcterms:W3CDTF">2025-12-10T09:49:42Z</dcterms:modified>
</cp:coreProperties>
</file>