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6" r:id="rId3"/>
    <p:sldId id="257" r:id="rId4"/>
    <p:sldId id="264" r:id="rId5"/>
    <p:sldId id="265" r:id="rId6"/>
    <p:sldId id="263" r:id="rId7"/>
    <p:sldId id="260" r:id="rId8"/>
    <p:sldId id="266" r:id="rId9"/>
    <p:sldId id="259" r:id="rId10"/>
    <p:sldId id="258" r:id="rId11"/>
    <p:sldId id="267" r:id="rId12"/>
    <p:sldId id="268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Krog Larsen" userId="67ea5cd8-519d-4af1-a49a-17e0eb3765b3" providerId="ADAL" clId="{A88BDB0C-3886-4F99-9F2C-1D30219B41BB}"/>
    <pc:docChg chg="modSld">
      <pc:chgData name="Kim Krog Larsen" userId="67ea5cd8-519d-4af1-a49a-17e0eb3765b3" providerId="ADAL" clId="{A88BDB0C-3886-4F99-9F2C-1D30219B41BB}" dt="2025-12-12T07:33:52.267" v="16" actId="20577"/>
      <pc:docMkLst>
        <pc:docMk/>
      </pc:docMkLst>
      <pc:sldChg chg="modSp mod">
        <pc:chgData name="Kim Krog Larsen" userId="67ea5cd8-519d-4af1-a49a-17e0eb3765b3" providerId="ADAL" clId="{A88BDB0C-3886-4F99-9F2C-1D30219B41BB}" dt="2025-12-12T07:33:52.267" v="16" actId="20577"/>
        <pc:sldMkLst>
          <pc:docMk/>
          <pc:sldMk cId="549316691" sldId="257"/>
        </pc:sldMkLst>
        <pc:spChg chg="mod">
          <ac:chgData name="Kim Krog Larsen" userId="67ea5cd8-519d-4af1-a49a-17e0eb3765b3" providerId="ADAL" clId="{A88BDB0C-3886-4F99-9F2C-1D30219B41BB}" dt="2025-12-12T07:33:52.267" v="16" actId="20577"/>
          <ac:spMkLst>
            <pc:docMk/>
            <pc:sldMk cId="549316691" sldId="25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F6B4C-97C3-49D3-A7F3-F3C27FAC7DFE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BBD61-0133-4057-A822-3A88FD92EB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34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1563-47B5-430F-9AC1-6A0314025B4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061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61642-68D1-A527-37A0-2BF805A8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B428EF2-1FD1-A252-D890-C8D0A992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20401B-471C-B6A1-4D4A-545E3E27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4079B8-FA33-02DE-41B5-0AC7B2F7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9CC0A3-23F7-707A-52DE-F54DA8D2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3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F9F77-E2E6-FB64-268A-C679D79C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342A56E-7792-76F9-B8DC-65DFBEEAB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12DED7-B6D3-5E69-284C-C4D7D7BF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469500-4B94-BA21-7AEE-63C57D61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6769A-48FC-A3B6-D3B9-09987572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96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1AC89F3-B471-6825-C56F-770D40CA3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FB58B8-FE2F-C630-D5BD-E79CF287E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ECF37E-4FA2-6DE8-5DAF-4E113F04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46C85C-184F-7C94-AD1E-539CA1FE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E7C2AA-B0AE-F808-9A70-49B3EA98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08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56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0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90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2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5372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071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6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A9193-1FA5-5811-7D12-30598589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B7BD0A-B809-6755-AEB2-146514D0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52D118-706A-FF5A-4B07-3D7E6819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3142C3-93B8-F73A-2C8E-DDA8A3C1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8B5208-1320-589C-C12D-59E272B5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914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308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29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8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257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519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254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015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94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12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2A4B8-52FD-7640-7F58-B6955A4D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193D41-2876-28D7-E784-26BE4973B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7B3A94-CCE4-5DCA-8933-0A256793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B6B469-07EB-C077-6EEB-6DD20747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68F1D4-EED8-EA16-3107-002745A9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48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522DB-9711-5CEF-DAE3-6DECE4E1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A39C14-8D70-C6EC-46B3-5F6FC66EF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E44C5E-04B3-B5F1-9528-0DDEB0B49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F3D504-4CC5-925D-FD67-286CC4B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66B8F0-5344-D989-DE63-4CC991CB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FEDC0C-BD98-D597-A7EB-F8F0357C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3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41A80-AC03-6DF2-2D35-2611000C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6546E0-4EF0-E9FE-7688-88DFC77B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27C280-A674-31BF-3FBC-1CBD7E980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6B65761-8E17-71B0-80C4-6E26CEAF4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711CC4-FCA6-C53B-434E-4654F73D0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669BFB9-10CE-E894-AE81-F746953E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1B24A49-17F9-7C1B-AD9D-398C3941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F56C376-364E-B753-C4F2-DA28A47C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54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3DCBD-F500-7F53-6881-71F3CDC4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BE4C4DF-27FB-4FE8-5147-BF986706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41280D7-2DF3-DA4A-D49D-65C2952D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4D8E2C-44B4-261B-E7A0-25171651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01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9C80A6C-E917-41EF-2989-9A4F2B40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90A8115-2731-3BA0-0B61-0B5FAF06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D052F1-5FE6-BE5A-C5CD-92B6A97B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39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EB645-FCDC-895C-384B-BE68F1E3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5259A3-DE16-FAEE-A322-9CF48D82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1FD491-F279-CFE5-2E73-6C85FEFE9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EC17D4C-5CBF-A226-54E2-B055B870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E62C091-8136-AEBA-5C62-56F419C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9B49E3-5124-4D40-80DF-94F3ED40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7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8F3EB-3F96-F418-C4F9-FA880BF6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39E253D-0EEE-916E-637C-3399266AC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91045B-4F01-588A-B495-15132EE0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9F88C8-8DC6-BDFF-8179-E9F7269C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969AB3-20C8-50A8-061B-3F299738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3A44882-5AA8-504D-D234-04B69111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45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3FFF809-5416-9F5D-8956-67845395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56F269-DF99-16C8-CA40-8CDE11F47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AE14B8-7F4A-7425-E22B-DCB414432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EBB8DF-A0BC-9468-C65D-EC3AD9D9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918267-2D73-6651-BE98-44325FA8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34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85C70C-68A9-42E0-9F50-F4ED3688FE5B}" type="datetimeFigureOut">
              <a:rPr lang="da-DK" smtClean="0"/>
              <a:t>12-12-2025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58A491-A11C-47A0-B234-6734D1C3B4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67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dk/url?sa=i&amp;rct=j&amp;q=&amp;esrc=s&amp;source=images&amp;cd=&amp;cad=rja&amp;uact=8&amp;ved=0ahUKEwjrsYqy_IDLAhWK1xQKHWDaDF8QjRwIBw&amp;url=http://naturgeografi.gyldendal.dk/Indgange/Kernestof/Geologi/Jordskaelv.aspx&amp;psig=AFQjCNHP5k66B4imCJNgfruRS8AqourYsg&amp;ust=1455872271861672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4C969-CA43-91DE-8EE5-934A42B0E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C3F5601-1D06-FB1C-34FF-11E76DA0D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4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BB10A-D692-4AFD-AD7D-8AAD1A767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Undersøg et jordskælv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BBA5D9-907D-4C56-9A55-8C26273AB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62172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E9DA116-3D3F-4B62-B96B-E157CF092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7" t="9942" r="31610" b="5537"/>
          <a:stretch/>
        </p:blipFill>
        <p:spPr>
          <a:xfrm>
            <a:off x="3169113" y="123986"/>
            <a:ext cx="5153477" cy="65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Jordskælv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3g </a:t>
            </a:r>
            <a:r>
              <a:rPr lang="da-DK" dirty="0" err="1"/>
              <a:t>Ng</a:t>
            </a:r>
            <a:endParaRPr lang="da-DK" dirty="0"/>
          </a:p>
          <a:p>
            <a:r>
              <a:rPr lang="da-DK"/>
              <a:t>12.12. </a:t>
            </a:r>
            <a:r>
              <a:rPr lang="da-DK" dirty="0"/>
              <a:t>2025</a:t>
            </a:r>
          </a:p>
        </p:txBody>
      </p:sp>
      <p:pic>
        <p:nvPicPr>
          <p:cNvPr id="4" name="Picture 8" descr="calfifonien jordskælv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2521" y="905286"/>
            <a:ext cx="3595668" cy="539350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4931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/>
          </a:bodyPr>
          <a:lstStyle/>
          <a:p>
            <a:r>
              <a:rPr lang="da-DK" b="1" dirty="0"/>
              <a:t>Hvorfor får vi jordskælv?</a:t>
            </a:r>
          </a:p>
        </p:txBody>
      </p:sp>
      <p:pic>
        <p:nvPicPr>
          <p:cNvPr id="11270" name="Picture 6" descr="Fault_typ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1088" y="1700213"/>
            <a:ext cx="1809750" cy="4525962"/>
          </a:xfrm>
          <a:noFill/>
          <a:ln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91944" y="3429000"/>
            <a:ext cx="4176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a-DK" sz="2400" dirty="0"/>
              <a:t>Bevægelser i jordskorpen</a:t>
            </a:r>
          </a:p>
          <a:p>
            <a:endParaRPr lang="da-DK" sz="2400" dirty="0"/>
          </a:p>
          <a:p>
            <a:r>
              <a:rPr lang="da-DK" sz="2400" dirty="0"/>
              <a:t>Oftest langs pladegrænser</a:t>
            </a:r>
          </a:p>
          <a:p>
            <a:endParaRPr lang="da-DK" sz="2400" dirty="0"/>
          </a:p>
          <a:p>
            <a:r>
              <a:rPr lang="da-DK" sz="2400" i="1" dirty="0"/>
              <a:t>Hvilke pladegrænser svarer de tre forkastningstyper til?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51089" y="4508500"/>
            <a:ext cx="2138727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2"/>
                </a:solidFill>
                <a:latin typeface="Georgia" pitchFamily="18" charset="0"/>
              </a:rPr>
              <a:t>Normalforkastning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351089" y="5876926"/>
            <a:ext cx="2108269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2"/>
                </a:solidFill>
                <a:latin typeface="Georgia" pitchFamily="18" charset="0"/>
              </a:rPr>
              <a:t>Revers forkastning</a:t>
            </a:r>
          </a:p>
          <a:p>
            <a:r>
              <a:rPr lang="da-DK">
                <a:solidFill>
                  <a:schemeClr val="bg2"/>
                </a:solidFill>
                <a:latin typeface="Georgia" pitchFamily="18" charset="0"/>
              </a:rPr>
              <a:t>+ overskydning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351088" y="2781300"/>
            <a:ext cx="2414444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>
                <a:solidFill>
                  <a:schemeClr val="bg2"/>
                </a:solidFill>
                <a:latin typeface="Georgia" pitchFamily="18" charset="0"/>
              </a:rPr>
              <a:t>Sideværts forkastning</a:t>
            </a:r>
          </a:p>
        </p:txBody>
      </p:sp>
      <p:cxnSp>
        <p:nvCxnSpPr>
          <p:cNvPr id="12" name="Lige pilforbindelse 11"/>
          <p:cNvCxnSpPr/>
          <p:nvPr/>
        </p:nvCxnSpPr>
        <p:spPr>
          <a:xfrm rot="5400000" flipH="1" flipV="1">
            <a:off x="3452794" y="1857364"/>
            <a:ext cx="285752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rot="5400000">
            <a:off x="2666976" y="2214554"/>
            <a:ext cx="285752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 rot="10800000">
            <a:off x="1952596" y="3857628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>
            <a:off x="3524232" y="4000504"/>
            <a:ext cx="100013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/>
          <p:nvPr/>
        </p:nvCxnSpPr>
        <p:spPr>
          <a:xfrm>
            <a:off x="1952596" y="5500702"/>
            <a:ext cx="100013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/>
          <p:cNvCxnSpPr/>
          <p:nvPr/>
        </p:nvCxnSpPr>
        <p:spPr>
          <a:xfrm rot="10800000">
            <a:off x="3381356" y="5357826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 animBg="1"/>
      <p:bldP spid="11274" grpId="0" animBg="1"/>
      <p:bldP spid="112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Hvor findes jordskælvene?</a:t>
            </a:r>
          </a:p>
        </p:txBody>
      </p:sp>
      <p:pic>
        <p:nvPicPr>
          <p:cNvPr id="4" name="Pladsholder til indhold 3" descr="global seismic hazard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5413" y="1273969"/>
            <a:ext cx="4572000" cy="2438400"/>
          </a:xfrm>
        </p:spPr>
      </p:pic>
    </p:spTree>
    <p:extLst>
      <p:ext uri="{BB962C8B-B14F-4D97-AF65-F5344CB8AC3E}">
        <p14:creationId xmlns:p14="http://schemas.microsoft.com/office/powerpoint/2010/main" val="199597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1733" y="-214602"/>
            <a:ext cx="9905998" cy="1478570"/>
          </a:xfrm>
        </p:spPr>
        <p:txBody>
          <a:bodyPr/>
          <a:lstStyle/>
          <a:p>
            <a:r>
              <a:rPr lang="da-DK" dirty="0"/>
              <a:t>Hvordan aflæses et jordskælv?</a:t>
            </a:r>
          </a:p>
        </p:txBody>
      </p:sp>
      <p:pic>
        <p:nvPicPr>
          <p:cNvPr id="7" name="Billede 6" descr="http://naturgeografi.gyldendal.dk/~/media/648AF39AD675439184427A6FA987A3AB.ashx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760"/>
            <a:ext cx="12191999" cy="598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34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1535" y="0"/>
            <a:ext cx="10795663" cy="1478570"/>
          </a:xfrm>
        </p:spPr>
        <p:txBody>
          <a:bodyPr/>
          <a:lstStyle/>
          <a:p>
            <a:r>
              <a:rPr lang="da-DK" dirty="0"/>
              <a:t>Hvor mange jordskælv er der indenfor 1 døgn?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l="7363" t="14546" r="32671" b="21212"/>
          <a:stretch/>
        </p:blipFill>
        <p:spPr>
          <a:xfrm>
            <a:off x="1091535" y="966973"/>
            <a:ext cx="9775767" cy="58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DA4B8E-8AF9-4F7D-B100-ECB160D507D1}"/>
              </a:ext>
            </a:extLst>
          </p:cNvPr>
          <p:cNvSpPr/>
          <p:nvPr/>
        </p:nvSpPr>
        <p:spPr>
          <a:xfrm>
            <a:off x="2922104" y="2554357"/>
            <a:ext cx="6052931" cy="157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Hvor mange jordskælv har der været indenfor det sidste </a:t>
            </a:r>
            <a:r>
              <a:rPr lang="da-DK" sz="2400"/>
              <a:t>døgn?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2018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 - størrelse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da-DK" sz="2800" dirty="0"/>
              <a:t>Hvad måler man jordskælvets størrelse i?</a:t>
            </a:r>
          </a:p>
          <a:p>
            <a:pPr lvl="1">
              <a:lnSpc>
                <a:spcPct val="90000"/>
              </a:lnSpc>
            </a:pPr>
            <a:r>
              <a:rPr lang="da-DK" sz="2400" b="1" dirty="0" err="1"/>
              <a:t>Mercalli-skalaen</a:t>
            </a:r>
            <a:r>
              <a:rPr lang="da-DK" sz="2400" dirty="0"/>
              <a:t> (ødelæggelsernes omfang)</a:t>
            </a:r>
          </a:p>
          <a:p>
            <a:pPr lvl="2">
              <a:lnSpc>
                <a:spcPct val="90000"/>
              </a:lnSpc>
            </a:pPr>
            <a:r>
              <a:rPr lang="da-DK" sz="2000" dirty="0"/>
              <a:t>Fra I (ingen mærker noget) til XII (total ødelæggelse).</a:t>
            </a:r>
          </a:p>
          <a:p>
            <a:pPr lvl="1">
              <a:lnSpc>
                <a:spcPct val="90000"/>
              </a:lnSpc>
            </a:pPr>
            <a:endParaRPr lang="da-DK" sz="2400" dirty="0"/>
          </a:p>
          <a:p>
            <a:pPr lvl="1">
              <a:lnSpc>
                <a:spcPct val="90000"/>
              </a:lnSpc>
            </a:pPr>
            <a:r>
              <a:rPr lang="da-DK" sz="2400" b="1" dirty="0"/>
              <a:t>Richter-skalaen</a:t>
            </a:r>
            <a:r>
              <a:rPr lang="da-DK" sz="2400" dirty="0"/>
              <a:t> (aflæst fra seismografens udsving)</a:t>
            </a:r>
          </a:p>
          <a:p>
            <a:pPr lvl="2">
              <a:lnSpc>
                <a:spcPct val="90000"/>
              </a:lnSpc>
            </a:pPr>
            <a:r>
              <a:rPr lang="da-DK" sz="2000" dirty="0"/>
              <a:t>Logaritmisk skala</a:t>
            </a:r>
          </a:p>
          <a:p>
            <a:pPr lvl="2">
              <a:lnSpc>
                <a:spcPct val="90000"/>
              </a:lnSpc>
            </a:pPr>
            <a:r>
              <a:rPr lang="da-DK" sz="2000" dirty="0"/>
              <a:t>3 = kan mærkes</a:t>
            </a:r>
          </a:p>
          <a:p>
            <a:pPr lvl="2">
              <a:lnSpc>
                <a:spcPct val="90000"/>
              </a:lnSpc>
            </a:pPr>
            <a:r>
              <a:rPr lang="da-DK" sz="2000" dirty="0"/>
              <a:t>6 = Lette bygninger kollapser. Svarer til 1 megaton bombe.</a:t>
            </a:r>
          </a:p>
          <a:p>
            <a:pPr lvl="2">
              <a:lnSpc>
                <a:spcPct val="90000"/>
              </a:lnSpc>
            </a:pPr>
            <a:r>
              <a:rPr lang="da-DK" sz="2000" dirty="0"/>
              <a:t>8 = Store skader over flere hundrede km</a:t>
            </a:r>
          </a:p>
          <a:p>
            <a:pPr lvl="2">
              <a:lnSpc>
                <a:spcPct val="90000"/>
              </a:lnSpc>
            </a:pPr>
            <a:r>
              <a:rPr lang="da-DK" sz="2000" dirty="0"/>
              <a:t>9 = Store skader over flere tusinde km</a:t>
            </a:r>
          </a:p>
          <a:p>
            <a:pPr lvl="2">
              <a:lnSpc>
                <a:spcPct val="90000"/>
              </a:lnSpc>
            </a:pPr>
            <a:r>
              <a:rPr lang="da-DK" sz="2000" dirty="0"/>
              <a:t>10 = Apokalyptisk jordskælv, svarer til et 2x2 km meteor rammer Jorden med 90.000 km/t</a:t>
            </a:r>
          </a:p>
        </p:txBody>
      </p:sp>
    </p:spTree>
    <p:extLst>
      <p:ext uri="{BB962C8B-B14F-4D97-AF65-F5344CB8AC3E}">
        <p14:creationId xmlns:p14="http://schemas.microsoft.com/office/powerpoint/2010/main" val="5753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Jordskælv – størrelse og skader</a:t>
            </a:r>
          </a:p>
        </p:txBody>
      </p:sp>
      <p:pic>
        <p:nvPicPr>
          <p:cNvPr id="8197" name="Picture 5" descr="jordskælv-dræb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91544" y="1556792"/>
            <a:ext cx="4752528" cy="5163598"/>
          </a:xfrm>
          <a:noFill/>
          <a:ln/>
        </p:spPr>
      </p:pic>
      <p:cxnSp>
        <p:nvCxnSpPr>
          <p:cNvPr id="5" name="Lige pilforbindelse 4"/>
          <p:cNvCxnSpPr/>
          <p:nvPr/>
        </p:nvCxnSpPr>
        <p:spPr>
          <a:xfrm rot="10800000">
            <a:off x="6744072" y="3429000"/>
            <a:ext cx="86409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7752184" y="2492896"/>
            <a:ext cx="291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 4,7: Største jordskælv i Danmark siden 1985</a:t>
            </a:r>
          </a:p>
          <a:p>
            <a:r>
              <a:rPr lang="da-DK" dirty="0"/>
              <a:t>16/12 2008</a:t>
            </a:r>
          </a:p>
          <a:p>
            <a:r>
              <a:rPr lang="da-DK" dirty="0"/>
              <a:t>(Skåne, Bornholm og Nordsjælland)</a:t>
            </a:r>
          </a:p>
        </p:txBody>
      </p:sp>
      <p:cxnSp>
        <p:nvCxnSpPr>
          <p:cNvPr id="7" name="Lige pilforbindelse 6"/>
          <p:cNvCxnSpPr/>
          <p:nvPr/>
        </p:nvCxnSpPr>
        <p:spPr>
          <a:xfrm rot="10800000">
            <a:off x="6744072" y="6237312"/>
            <a:ext cx="86409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7752184" y="5657672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9,5: Største registrerede jordskælv,</a:t>
            </a:r>
          </a:p>
          <a:p>
            <a:r>
              <a:rPr lang="da-DK" dirty="0"/>
              <a:t>22/5 1960 (Chile)</a:t>
            </a:r>
          </a:p>
        </p:txBody>
      </p:sp>
      <p:cxnSp>
        <p:nvCxnSpPr>
          <p:cNvPr id="9" name="Lige pilforbindelse 8"/>
          <p:cNvCxnSpPr/>
          <p:nvPr/>
        </p:nvCxnSpPr>
        <p:spPr>
          <a:xfrm rot="10800000" flipV="1">
            <a:off x="6744072" y="5373216"/>
            <a:ext cx="93610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7752184" y="4941169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8,8: Jordskælvet i Chile, </a:t>
            </a:r>
            <a:r>
              <a:rPr lang="da-DK" dirty="0"/>
              <a:t>27/2 2010</a:t>
            </a:r>
          </a:p>
        </p:txBody>
      </p:sp>
      <p:cxnSp>
        <p:nvCxnSpPr>
          <p:cNvPr id="12" name="Lige pilforbindelse 11"/>
          <p:cNvCxnSpPr/>
          <p:nvPr/>
        </p:nvCxnSpPr>
        <p:spPr>
          <a:xfrm rot="10800000" flipV="1">
            <a:off x="6744072" y="4582716"/>
            <a:ext cx="864096" cy="6464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7752184" y="397022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7,0: Jordskælvet på Haiti, </a:t>
            </a:r>
            <a:r>
              <a:rPr lang="da-DK" dirty="0"/>
              <a:t>12/1 2010</a:t>
            </a:r>
          </a:p>
        </p:txBody>
      </p:sp>
    </p:spTree>
    <p:extLst>
      <p:ext uri="{BB962C8B-B14F-4D97-AF65-F5344CB8AC3E}">
        <p14:creationId xmlns:p14="http://schemas.microsoft.com/office/powerpoint/2010/main" val="19611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dsnit">
  <a:themeElements>
    <a:clrScheme name="Udsni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203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Century Gothic</vt:lpstr>
      <vt:lpstr>Georgia</vt:lpstr>
      <vt:lpstr>Wingdings 3</vt:lpstr>
      <vt:lpstr>Office-tema</vt:lpstr>
      <vt:lpstr>Udsnit</vt:lpstr>
      <vt:lpstr>PowerPoint-præsentation</vt:lpstr>
      <vt:lpstr>Jordskælv</vt:lpstr>
      <vt:lpstr>Hvorfor får vi jordskælv?</vt:lpstr>
      <vt:lpstr>Hvor findes jordskælvene?</vt:lpstr>
      <vt:lpstr>Hvordan aflæses et jordskælv?</vt:lpstr>
      <vt:lpstr>Hvor mange jordskælv er der indenfor 1 døgn?</vt:lpstr>
      <vt:lpstr>PowerPoint-præsentation</vt:lpstr>
      <vt:lpstr>Jordskælv - størrelse</vt:lpstr>
      <vt:lpstr>Jordskælv – størrelse og skader</vt:lpstr>
      <vt:lpstr>Undersøg et jordskælv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Krog Larsen</dc:creator>
  <cp:lastModifiedBy>Kim Krog Larsen</cp:lastModifiedBy>
  <cp:revision>1</cp:revision>
  <dcterms:created xsi:type="dcterms:W3CDTF">2025-12-12T07:31:45Z</dcterms:created>
  <dcterms:modified xsi:type="dcterms:W3CDTF">2025-12-12T07:33:55Z</dcterms:modified>
</cp:coreProperties>
</file>