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7" r:id="rId4"/>
    <p:sldId id="267" r:id="rId5"/>
    <p:sldId id="259" r:id="rId6"/>
    <p:sldId id="260" r:id="rId7"/>
    <p:sldId id="264" r:id="rId8"/>
    <p:sldId id="265" r:id="rId9"/>
    <p:sldId id="261" r:id="rId10"/>
    <p:sldId id="263" r:id="rId11"/>
  </p:sldIdLst>
  <p:sldSz cx="9144000" cy="6858000" type="screen4x3"/>
  <p:notesSz cx="6858000" cy="9144000"/>
  <p:defaultTextStyle>
    <a:defPPr>
      <a:defRPr lang="da-D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llemlayout 2 - Markering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59" d="100"/>
          <a:sy n="59" d="100"/>
        </p:scale>
        <p:origin x="1500" y="5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1528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microsoft.com/office/2016/11/relationships/changesInfo" Target="changesInfos/changesInfo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lok Shukla" userId="337b65ae-161a-403a-9446-0e0ebd6d42d0" providerId="ADAL" clId="{E4B05F61-3C36-4FAF-ADD8-10BA18D2E594}"/>
    <pc:docChg chg="modSld">
      <pc:chgData name="Alok Shukla" userId="337b65ae-161a-403a-9446-0e0ebd6d42d0" providerId="ADAL" clId="{E4B05F61-3C36-4FAF-ADD8-10BA18D2E594}" dt="2025-12-01T12:57:13.392" v="5" actId="20577"/>
      <pc:docMkLst>
        <pc:docMk/>
      </pc:docMkLst>
      <pc:sldChg chg="modSp mod">
        <pc:chgData name="Alok Shukla" userId="337b65ae-161a-403a-9446-0e0ebd6d42d0" providerId="ADAL" clId="{E4B05F61-3C36-4FAF-ADD8-10BA18D2E594}" dt="2025-12-01T12:57:13.392" v="5" actId="20577"/>
        <pc:sldMkLst>
          <pc:docMk/>
          <pc:sldMk cId="3592334873" sldId="261"/>
        </pc:sldMkLst>
        <pc:spChg chg="mod">
          <ac:chgData name="Alok Shukla" userId="337b65ae-161a-403a-9446-0e0ebd6d42d0" providerId="ADAL" clId="{E4B05F61-3C36-4FAF-ADD8-10BA18D2E594}" dt="2025-12-01T12:57:13.392" v="5" actId="20577"/>
          <ac:spMkLst>
            <pc:docMk/>
            <pc:sldMk cId="3592334873" sldId="261"/>
            <ac:spMk id="3" creationId="{00000000-0000-0000-0000-000000000000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a-DK"/>
              <a:t>Klik for at redigere i master</a:t>
            </a:r>
          </a:p>
        </p:txBody>
      </p:sp>
      <p:sp>
        <p:nvSpPr>
          <p:cNvPr id="3" name="Und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a-DK"/>
              <a:t>Klik for at redigere i master</a:t>
            </a:r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83F924-896F-4408-9BA1-D0C698E57C78}" type="datetimeFigureOut">
              <a:rPr lang="da-DK" smtClean="0"/>
              <a:t>01-12-2025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097BCB-6EA8-4807-916F-D8C3F9FC632A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9581884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og lodre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i master</a:t>
            </a:r>
          </a:p>
        </p:txBody>
      </p:sp>
      <p:sp>
        <p:nvSpPr>
          <p:cNvPr id="3" name="Pladsholder til lodret tite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a-DK"/>
              <a:t>Klik for at redigere i master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83F924-896F-4408-9BA1-D0C698E57C78}" type="datetimeFigureOut">
              <a:rPr lang="da-DK" smtClean="0"/>
              <a:t>01-12-2025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097BCB-6EA8-4807-916F-D8C3F9FC632A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9333671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et ti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et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da-DK"/>
              <a:t>Klik for at redigere i master</a:t>
            </a:r>
          </a:p>
        </p:txBody>
      </p:sp>
      <p:sp>
        <p:nvSpPr>
          <p:cNvPr id="3" name="Pladsholder til lodret tite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da-DK"/>
              <a:t>Klik for at redigere i master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83F924-896F-4408-9BA1-D0C698E57C78}" type="datetimeFigureOut">
              <a:rPr lang="da-DK" smtClean="0"/>
              <a:t>01-12-2025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097BCB-6EA8-4807-916F-D8C3F9FC632A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227338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og indholds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i master</a:t>
            </a:r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a-DK"/>
              <a:t>Klik for at redigere i master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83F924-896F-4408-9BA1-D0C698E57C78}" type="datetimeFigureOut">
              <a:rPr lang="da-DK" smtClean="0"/>
              <a:t>01-12-2025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097BCB-6EA8-4807-916F-D8C3F9FC632A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6250882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fsnits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a-DK"/>
              <a:t>Klik for at redigere i master</a:t>
            </a:r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a-DK"/>
              <a:t>Klik for at redigere i master</a:t>
            </a:r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83F924-896F-4408-9BA1-D0C698E57C78}" type="datetimeFigureOut">
              <a:rPr lang="da-DK" smtClean="0"/>
              <a:t>01-12-2025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097BCB-6EA8-4807-916F-D8C3F9FC632A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5154691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dholdsobjek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i master</a:t>
            </a:r>
          </a:p>
        </p:txBody>
      </p:sp>
      <p:sp>
        <p:nvSpPr>
          <p:cNvPr id="3" name="Pladsholder til indhold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a-DK"/>
              <a:t>Klik for at redigere i master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indhold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a-DK"/>
              <a:t>Klik for at redigere i master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5" name="Pladsholder til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83F924-896F-4408-9BA1-D0C698E57C78}" type="datetimeFigureOut">
              <a:rPr lang="da-DK" smtClean="0"/>
              <a:t>01-12-2025</a:t>
            </a:fld>
            <a:endParaRPr lang="da-DK"/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dias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097BCB-6EA8-4807-916F-D8C3F9FC632A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2822716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a-DK"/>
              <a:t>Klik for at redigere i master</a:t>
            </a:r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/>
              <a:t>Klik for at redigere i master</a:t>
            </a:r>
          </a:p>
        </p:txBody>
      </p:sp>
      <p:sp>
        <p:nvSpPr>
          <p:cNvPr id="4" name="Pladsholder til indhol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a-DK"/>
              <a:t>Klik for at redigere i master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5" name="Pladsholder til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/>
              <a:t>Klik for at redigere i master</a:t>
            </a:r>
          </a:p>
        </p:txBody>
      </p:sp>
      <p:sp>
        <p:nvSpPr>
          <p:cNvPr id="6" name="Pladsholder til indhol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a-DK"/>
              <a:t>Klik for at redigere i master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7" name="Pladsholder til dato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83F924-896F-4408-9BA1-D0C698E57C78}" type="datetimeFigureOut">
              <a:rPr lang="da-DK" smtClean="0"/>
              <a:t>01-12-2025</a:t>
            </a:fld>
            <a:endParaRPr lang="da-DK"/>
          </a:p>
        </p:txBody>
      </p:sp>
      <p:sp>
        <p:nvSpPr>
          <p:cNvPr id="8" name="Pladsholder til sidefod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9" name="Pladsholder til dias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097BCB-6EA8-4807-916F-D8C3F9FC632A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0899601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Ku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i master</a:t>
            </a:r>
          </a:p>
        </p:txBody>
      </p:sp>
      <p:sp>
        <p:nvSpPr>
          <p:cNvPr id="3" name="Pladsholder til dato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83F924-896F-4408-9BA1-D0C698E57C78}" type="datetimeFigureOut">
              <a:rPr lang="da-DK" smtClean="0"/>
              <a:t>01-12-2025</a:t>
            </a:fld>
            <a:endParaRPr lang="da-DK"/>
          </a:p>
        </p:txBody>
      </p:sp>
      <p:sp>
        <p:nvSpPr>
          <p:cNvPr id="4" name="Pladsholder til sidefod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5" name="Pladsholder til dias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097BCB-6EA8-4807-916F-D8C3F9FC632A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6525404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ato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83F924-896F-4408-9BA1-D0C698E57C78}" type="datetimeFigureOut">
              <a:rPr lang="da-DK" smtClean="0"/>
              <a:t>01-12-2025</a:t>
            </a:fld>
            <a:endParaRPr lang="da-DK"/>
          </a:p>
        </p:txBody>
      </p:sp>
      <p:sp>
        <p:nvSpPr>
          <p:cNvPr id="3" name="Pladsholder til sidefod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097BCB-6EA8-4807-916F-D8C3F9FC632A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597578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dhold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a-DK"/>
              <a:t>Klik for at redigere i master</a:t>
            </a:r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a-DK"/>
              <a:t>Klik for at redigere i master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a-DK"/>
              <a:t>Klik for at redigere i master</a:t>
            </a:r>
          </a:p>
        </p:txBody>
      </p:sp>
      <p:sp>
        <p:nvSpPr>
          <p:cNvPr id="5" name="Pladsholder til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83F924-896F-4408-9BA1-D0C698E57C78}" type="datetimeFigureOut">
              <a:rPr lang="da-DK" smtClean="0"/>
              <a:t>01-12-2025</a:t>
            </a:fld>
            <a:endParaRPr lang="da-DK"/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dias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097BCB-6EA8-4807-916F-D8C3F9FC632A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5773681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lede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a-DK"/>
              <a:t>Klik for at redigere i master</a:t>
            </a:r>
          </a:p>
        </p:txBody>
      </p:sp>
      <p:sp>
        <p:nvSpPr>
          <p:cNvPr id="3" name="Pladsholder til billed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a-DK"/>
          </a:p>
        </p:txBody>
      </p:sp>
      <p:sp>
        <p:nvSpPr>
          <p:cNvPr id="4" name="Pladsholder til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a-DK"/>
              <a:t>Klik for at redigere i master</a:t>
            </a:r>
          </a:p>
        </p:txBody>
      </p:sp>
      <p:sp>
        <p:nvSpPr>
          <p:cNvPr id="5" name="Pladsholder til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83F924-896F-4408-9BA1-D0C698E57C78}" type="datetimeFigureOut">
              <a:rPr lang="da-DK" smtClean="0"/>
              <a:t>01-12-2025</a:t>
            </a:fld>
            <a:endParaRPr lang="da-DK"/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dias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097BCB-6EA8-4807-916F-D8C3F9FC632A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9455833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a-DK"/>
              <a:t>Klik for at redigere i master</a:t>
            </a:r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a-DK"/>
              <a:t>Klik for at redigere i master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83F924-896F-4408-9BA1-D0C698E57C78}" type="datetimeFigureOut">
              <a:rPr lang="da-DK" smtClean="0"/>
              <a:t>01-12-2025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4097BCB-6EA8-4807-916F-D8C3F9FC632A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5587557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a-D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nBJN7DH83HA" TargetMode="External"/><Relationship Id="rId2" Type="http://schemas.openxmlformats.org/officeDocument/2006/relationships/hyperlink" Target="https://www.youtube.com/watch?v=_OOWhuC_9Lw" TargetMode="Externa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a-DK" dirty="0"/>
              <a:t>Blodsukker og Cola</a:t>
            </a:r>
          </a:p>
        </p:txBody>
      </p:sp>
      <p:sp>
        <p:nvSpPr>
          <p:cNvPr id="3" name="Undertitel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66744867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728" t="10024" r="21784" b="8178"/>
          <a:stretch/>
        </p:blipFill>
        <p:spPr bwMode="auto">
          <a:xfrm>
            <a:off x="422203" y="-67"/>
            <a:ext cx="8398269" cy="68407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5725093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Blodsukker</a:t>
            </a:r>
          </a:p>
        </p:txBody>
      </p:sp>
      <p:graphicFrame>
        <p:nvGraphicFramePr>
          <p:cNvPr id="4" name="Tabel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93083871"/>
              </p:ext>
            </p:extLst>
          </p:nvPr>
        </p:nvGraphicFramePr>
        <p:xfrm>
          <a:off x="971600" y="1916832"/>
          <a:ext cx="6771582" cy="2808508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29614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2236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8482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4206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842062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842062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842062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906583">
                <a:tc>
                  <a:txBody>
                    <a:bodyPr/>
                    <a:lstStyle/>
                    <a:p>
                      <a:pPr algn="l" fontAlgn="b"/>
                      <a:r>
                        <a:rPr lang="da-DK" sz="2000" u="none" strike="noStrike" dirty="0">
                          <a:effectLst/>
                        </a:rPr>
                        <a:t>Navn</a:t>
                      </a:r>
                      <a:endParaRPr lang="da-DK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a-DK" sz="2000" u="none" strike="noStrike">
                          <a:effectLst/>
                        </a:rPr>
                        <a:t>Fasteværdi (tid 0)</a:t>
                      </a:r>
                      <a:endParaRPr lang="da-DK" sz="2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a-DK" sz="2000" u="none" strike="noStrike">
                          <a:effectLst/>
                        </a:rPr>
                        <a:t>5 min </a:t>
                      </a:r>
                      <a:endParaRPr lang="da-DK" sz="2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a-DK" sz="2000" u="none" strike="noStrike">
                          <a:effectLst/>
                        </a:rPr>
                        <a:t>25 min</a:t>
                      </a:r>
                      <a:endParaRPr lang="da-DK" sz="2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a-DK" sz="2000" u="none" strike="noStrike">
                          <a:effectLst/>
                        </a:rPr>
                        <a:t>45 min</a:t>
                      </a:r>
                      <a:endParaRPr lang="da-DK" sz="2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a-DK" sz="2000" u="none" strike="noStrike">
                          <a:effectLst/>
                        </a:rPr>
                        <a:t>65 min</a:t>
                      </a:r>
                      <a:endParaRPr lang="da-DK" sz="2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a-DK" sz="2000" u="none" strike="noStrike">
                          <a:effectLst/>
                        </a:rPr>
                        <a:t>85 min</a:t>
                      </a:r>
                      <a:endParaRPr lang="da-DK" sz="2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33975">
                <a:tc>
                  <a:txBody>
                    <a:bodyPr/>
                    <a:lstStyle/>
                    <a:p>
                      <a:pPr algn="l" fontAlgn="b"/>
                      <a:endParaRPr lang="da-DK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da-DK" sz="2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da-DK" sz="2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da-DK" sz="2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da-DK" sz="2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da-DK" sz="2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da-DK" sz="2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33975">
                <a:tc>
                  <a:txBody>
                    <a:bodyPr/>
                    <a:lstStyle/>
                    <a:p>
                      <a:pPr algn="l" fontAlgn="b"/>
                      <a:endParaRPr lang="da-DK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da-DK" sz="2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da-DK" sz="2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da-DK" sz="2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da-DK" sz="2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da-DK" sz="2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da-DK" sz="2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33975">
                <a:tc>
                  <a:txBody>
                    <a:bodyPr/>
                    <a:lstStyle/>
                    <a:p>
                      <a:pPr algn="l" fontAlgn="b"/>
                      <a:endParaRPr lang="da-DK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da-DK" sz="2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da-DK" sz="2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da-DK" sz="2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da-DK" sz="2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da-DK" sz="2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da-DK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2031877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841" t="8912" r="21901" b="4944"/>
          <a:stretch/>
        </p:blipFill>
        <p:spPr bwMode="auto">
          <a:xfrm>
            <a:off x="107505" y="0"/>
            <a:ext cx="7848872" cy="67603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4882589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217" t="10962" r="39555" b="17720"/>
          <a:stretch/>
        </p:blipFill>
        <p:spPr bwMode="auto">
          <a:xfrm>
            <a:off x="2555776" y="0"/>
            <a:ext cx="4176464" cy="68435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2843632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3826768" cy="1143000"/>
          </a:xfrm>
        </p:spPr>
        <p:txBody>
          <a:bodyPr/>
          <a:lstStyle/>
          <a:p>
            <a:r>
              <a:rPr lang="da-DK" dirty="0"/>
              <a:t>Blodsukker</a:t>
            </a:r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4139952" y="404664"/>
            <a:ext cx="4546848" cy="1900808"/>
          </a:xfrm>
        </p:spPr>
        <p:txBody>
          <a:bodyPr/>
          <a:lstStyle/>
          <a:p>
            <a:endParaRPr lang="da-DK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 l="26284" t="30141" r="41617" b="36391"/>
          <a:stretch>
            <a:fillRect/>
          </a:stretch>
        </p:blipFill>
        <p:spPr bwMode="auto">
          <a:xfrm>
            <a:off x="827584" y="1340768"/>
            <a:ext cx="7124558" cy="41764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09076101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Blodsukker – og insulin</a:t>
            </a:r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da-DK" dirty="0"/>
              <a:t>Glukose transporteres over </a:t>
            </a:r>
            <a:r>
              <a:rPr lang="da-DK" dirty="0" err="1"/>
              <a:t>tyndtarmsvæggen</a:t>
            </a:r>
            <a:r>
              <a:rPr lang="da-DK" dirty="0"/>
              <a:t> ind i blodbanen – blodsukkeret stiger få min. efter et måltid</a:t>
            </a:r>
          </a:p>
          <a:p>
            <a:r>
              <a:rPr lang="da-DK" dirty="0"/>
              <a:t>Blodets sukker skal ind i kroppens celler – det sker vha. insulin</a:t>
            </a:r>
          </a:p>
          <a:p>
            <a:r>
              <a:rPr lang="da-DK" dirty="0"/>
              <a:t>Insulin er et hormon, som signalerer til kroppens celler, at nu er der rigeligt glukose. Udskilles af bugspytkirtlen</a:t>
            </a:r>
          </a:p>
          <a:p>
            <a:r>
              <a:rPr lang="da-DK" dirty="0"/>
              <a:t>Insulin hjælper glukose ind i cellerne</a:t>
            </a:r>
          </a:p>
          <a:p>
            <a:r>
              <a:rPr lang="da-DK" dirty="0"/>
              <a:t>Derfor stiger insulinindholdet i blodbanen også efter et måltid</a:t>
            </a:r>
          </a:p>
        </p:txBody>
      </p:sp>
    </p:spTree>
    <p:extLst>
      <p:ext uri="{BB962C8B-B14F-4D97-AF65-F5344CB8AC3E}">
        <p14:creationId xmlns:p14="http://schemas.microsoft.com/office/powerpoint/2010/main" val="24860986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Små film om diabetes</a:t>
            </a:r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hlinkClick r:id="rId2"/>
              </a:rPr>
              <a:t>What is Type 1 Diabetes? - YouTube</a:t>
            </a:r>
            <a:endParaRPr lang="da-DK" dirty="0"/>
          </a:p>
          <a:p>
            <a:r>
              <a:rPr lang="en-US" dirty="0">
                <a:hlinkClick r:id="rId3"/>
              </a:rPr>
              <a:t>What is Type 2 Diabetes? - YouTube</a:t>
            </a: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333617942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817" t="12624" r="31895" b="24156"/>
          <a:stretch/>
        </p:blipFill>
        <p:spPr bwMode="auto">
          <a:xfrm>
            <a:off x="1115616" y="836712"/>
            <a:ext cx="6444664" cy="54194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7239906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a-DK" dirty="0"/>
              <a:t>Oplagring af energi</a:t>
            </a:r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a-DK" dirty="0"/>
              <a:t>Muskelcellerne har et lager af glukose </a:t>
            </a:r>
            <a:r>
              <a:rPr lang="da-DK"/>
              <a:t>– omdannes </a:t>
            </a:r>
            <a:r>
              <a:rPr lang="da-DK" dirty="0"/>
              <a:t>til glykogen (et polysakkarid)</a:t>
            </a:r>
          </a:p>
          <a:p>
            <a:r>
              <a:rPr lang="da-DK" dirty="0"/>
              <a:t>Her lagres 400-600 g glykogen – kan bruges til fysisk arbejde</a:t>
            </a:r>
          </a:p>
          <a:p>
            <a:r>
              <a:rPr lang="da-DK" dirty="0"/>
              <a:t>Leveren har også et glykogendepot – 100 g.</a:t>
            </a:r>
          </a:p>
          <a:p>
            <a:r>
              <a:rPr lang="da-DK" dirty="0"/>
              <a:t>Frigives når blodsukkeret begynder at blive lavt (efter signal fra glukagon fra leveren)</a:t>
            </a:r>
          </a:p>
          <a:p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3592334873"/>
      </p:ext>
    </p:extLst>
  </p:cSld>
  <p:clrMapOvr>
    <a:masterClrMapping/>
  </p:clrMapOvr>
</p:sld>
</file>

<file path=ppt/theme/theme1.xml><?xml version="1.0" encoding="utf-8"?>
<a:theme xmlns:a="http://schemas.openxmlformats.org/drawingml/2006/main" name="Kontortema">
  <a:themeElements>
    <a:clrScheme name="Kont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ont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ont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73</TotalTime>
  <Words>162</Words>
  <Application>Microsoft Office PowerPoint</Application>
  <PresentationFormat>Skærmshow (4:3)</PresentationFormat>
  <Paragraphs>24</Paragraphs>
  <Slides>10</Slides>
  <Notes>0</Notes>
  <HiddenSlides>0</HiddenSlides>
  <MMClips>0</MMClips>
  <ScaleCrop>false</ScaleCrop>
  <HeadingPairs>
    <vt:vector size="6" baseType="variant">
      <vt:variant>
        <vt:lpstr>Benyttede skrifttyper</vt:lpstr>
      </vt:variant>
      <vt:variant>
        <vt:i4>2</vt:i4>
      </vt:variant>
      <vt:variant>
        <vt:lpstr>Tema</vt:lpstr>
      </vt:variant>
      <vt:variant>
        <vt:i4>1</vt:i4>
      </vt:variant>
      <vt:variant>
        <vt:lpstr>Slidetitler</vt:lpstr>
      </vt:variant>
      <vt:variant>
        <vt:i4>10</vt:i4>
      </vt:variant>
    </vt:vector>
  </HeadingPairs>
  <TitlesOfParts>
    <vt:vector size="13" baseType="lpstr">
      <vt:lpstr>Arial</vt:lpstr>
      <vt:lpstr>Calibri</vt:lpstr>
      <vt:lpstr>Kontortema</vt:lpstr>
      <vt:lpstr>Blodsukker og Cola</vt:lpstr>
      <vt:lpstr>Blodsukker</vt:lpstr>
      <vt:lpstr>PowerPoint-præsentation</vt:lpstr>
      <vt:lpstr>PowerPoint-præsentation</vt:lpstr>
      <vt:lpstr>Blodsukker</vt:lpstr>
      <vt:lpstr>Blodsukker – og insulin</vt:lpstr>
      <vt:lpstr>Små film om diabetes</vt:lpstr>
      <vt:lpstr>PowerPoint-præsentation</vt:lpstr>
      <vt:lpstr>Oplagring af energi</vt:lpstr>
      <vt:lpstr>PowerPoint-præsentation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Blodsukker og Cola</dc:title>
  <dc:creator>Alok</dc:creator>
  <cp:lastModifiedBy>Alok Shukla</cp:lastModifiedBy>
  <cp:revision>11</cp:revision>
  <dcterms:created xsi:type="dcterms:W3CDTF">2015-12-15T11:20:08Z</dcterms:created>
  <dcterms:modified xsi:type="dcterms:W3CDTF">2025-12-01T12:57:15Z</dcterms:modified>
</cp:coreProperties>
</file>