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Wejse Nielsen" userId="da262f09-71d6-4276-8ce8-91c500bb462f" providerId="ADAL" clId="{05F01A9F-5286-4464-91A3-1467EC7E27AE}"/>
    <pc:docChg chg="modSld">
      <pc:chgData name="Christina Wejse Nielsen" userId="da262f09-71d6-4276-8ce8-91c500bb462f" providerId="ADAL" clId="{05F01A9F-5286-4464-91A3-1467EC7E27AE}" dt="2025-12-15T08:37:55.114" v="310" actId="20577"/>
      <pc:docMkLst>
        <pc:docMk/>
      </pc:docMkLst>
      <pc:sldChg chg="modSp mod">
        <pc:chgData name="Christina Wejse Nielsen" userId="da262f09-71d6-4276-8ce8-91c500bb462f" providerId="ADAL" clId="{05F01A9F-5286-4464-91A3-1467EC7E27AE}" dt="2025-12-15T08:34:38.583" v="45" actId="20577"/>
        <pc:sldMkLst>
          <pc:docMk/>
          <pc:sldMk cId="4098288230" sldId="261"/>
        </pc:sldMkLst>
        <pc:spChg chg="mod">
          <ac:chgData name="Christina Wejse Nielsen" userId="da262f09-71d6-4276-8ce8-91c500bb462f" providerId="ADAL" clId="{05F01A9F-5286-4464-91A3-1467EC7E27AE}" dt="2025-12-15T08:34:38.583" v="45" actId="20577"/>
          <ac:spMkLst>
            <pc:docMk/>
            <pc:sldMk cId="4098288230" sldId="261"/>
            <ac:spMk id="3" creationId="{AC3E921A-9007-4096-8A8E-54162739817D}"/>
          </ac:spMkLst>
        </pc:spChg>
      </pc:sldChg>
      <pc:sldChg chg="modSp mod">
        <pc:chgData name="Christina Wejse Nielsen" userId="da262f09-71d6-4276-8ce8-91c500bb462f" providerId="ADAL" clId="{05F01A9F-5286-4464-91A3-1467EC7E27AE}" dt="2025-12-15T08:37:55.114" v="310" actId="20577"/>
        <pc:sldMkLst>
          <pc:docMk/>
          <pc:sldMk cId="3883089281" sldId="264"/>
        </pc:sldMkLst>
        <pc:spChg chg="mod">
          <ac:chgData name="Christina Wejse Nielsen" userId="da262f09-71d6-4276-8ce8-91c500bb462f" providerId="ADAL" clId="{05F01A9F-5286-4464-91A3-1467EC7E27AE}" dt="2025-12-15T08:37:55.114" v="310" actId="20577"/>
          <ac:spMkLst>
            <pc:docMk/>
            <pc:sldMk cId="3883089281" sldId="264"/>
            <ac:spMk id="3" creationId="{A1B308F2-E0A9-3B35-A604-28F529923D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44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8456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696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050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665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756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60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177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224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9501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8586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15F3BB2-7A31-480C-835D-43A971FB6711}" type="datetimeFigureOut">
              <a:rPr lang="da-DK" smtClean="0"/>
              <a:t>15-12-2025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4CFF7BD-94FD-40A8-9CA2-EED43D1E6B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868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7234B-AAB5-4F2E-A627-120D89871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9600" b="1" dirty="0"/>
              <a:t>Globaliseringsbølger</a:t>
            </a:r>
          </a:p>
        </p:txBody>
      </p:sp>
    </p:spTree>
    <p:extLst>
      <p:ext uri="{BB962C8B-B14F-4D97-AF65-F5344CB8AC3E}">
        <p14:creationId xmlns:p14="http://schemas.microsoft.com/office/powerpoint/2010/main" val="417228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6EEA57-C939-4CD0-8509-9F027B24A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da-DK" sz="4400">
                <a:solidFill>
                  <a:srgbClr val="FFFFFF"/>
                </a:solidFill>
              </a:rPr>
              <a:t>Globalisering frem til 1989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C3E921A-9007-4096-8A8E-541627398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389" y="936711"/>
            <a:ext cx="6815992" cy="4984578"/>
          </a:xfrm>
        </p:spPr>
        <p:txBody>
          <a:bodyPr anchor="ctr">
            <a:normAutofit/>
          </a:bodyPr>
          <a:lstStyle/>
          <a:p>
            <a:pPr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Meget kort fra sidst</a:t>
            </a: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1000"/>
              </a:spcAft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1. globaliseringsbølge 1871-1914: </a:t>
            </a:r>
          </a:p>
          <a:p>
            <a:pPr marL="0" lvl="4" indent="0">
              <a:spcAft>
                <a:spcPts val="1000"/>
              </a:spcAft>
              <a:buNone/>
            </a:pPr>
            <a:r>
              <a:rPr lang="da-DK" dirty="0">
                <a:latin typeface="Calibri" panose="020F0502020204030204" pitchFamily="34" charset="0"/>
                <a:cs typeface="Times New Roman" panose="02020603050405020304" pitchFamily="18" charset="0"/>
              </a:rPr>
              <a:t>	2</a:t>
            </a:r>
            <a:r>
              <a:rPr lang="da-DK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. globaliseringsbølge 1948-1989: </a:t>
            </a:r>
          </a:p>
          <a:p>
            <a:endParaRPr lang="da-DK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>
                <a:latin typeface="Calibri" panose="020F0502020204030204" pitchFamily="34" charset="0"/>
                <a:cs typeface="Times New Roman" panose="02020603050405020304" pitchFamily="18" charset="0"/>
              </a:rPr>
              <a:t> Hvilken type kulturmøder var der tale om?</a:t>
            </a:r>
          </a:p>
        </p:txBody>
      </p:sp>
    </p:spTree>
    <p:extLst>
      <p:ext uri="{BB962C8B-B14F-4D97-AF65-F5344CB8AC3E}">
        <p14:creationId xmlns:p14="http://schemas.microsoft.com/office/powerpoint/2010/main" val="4098288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E89277DB-FFAF-412C-B066-2DAD379A0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da-DK" sz="3700">
                <a:solidFill>
                  <a:srgbClr val="FFFFFF"/>
                </a:solidFill>
              </a:rPr>
              <a:t>Spørgsmål til gruppearbejde: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5A9B43-7961-438B-B3B6-973D9338B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389" y="936711"/>
            <a:ext cx="6815992" cy="4984578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Globalisering efter 1989 – 3. og 4. globaliseringsbølge</a:t>
            </a:r>
          </a:p>
          <a:p>
            <a:pPr marL="457200" lvl="0" indent="-457200">
              <a:buAutoNum type="arabicParenR"/>
            </a:pP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Hvilke tendenser ses i forbindelse med globalisering efter 1989?</a:t>
            </a:r>
          </a:p>
          <a:p>
            <a:pPr marL="457200" lvl="0" indent="-457200">
              <a:buAutoNum type="arabicParenR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Hvilke typer kulturmøder er der tale om i lektien til i dag? </a:t>
            </a:r>
          </a:p>
          <a:p>
            <a:pPr marL="457200" lvl="0" indent="-457200">
              <a:buAutoNum type="arabicParenR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 eksempler på ting, traditioner eller vaner som vi som land/folk har optaget i mødet med andre kulturer i perioden efter 1989. </a:t>
            </a:r>
          </a:p>
          <a:p>
            <a:pPr marL="457200" lvl="0" indent="-457200">
              <a:buAutoNum type="arabicParenR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er uenighed i de vestlige befolkninger om, hvorvidt globalisering er en god ide. Det giver konflikter på politisk niveau. Overvej hvordan  forskellige fremmedbilleder kan </a:t>
            </a: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en påvirkning af, hvordan man ens holdning til globalisering er. </a:t>
            </a:r>
          </a:p>
          <a:p>
            <a:pPr marL="457200" lvl="0" indent="-457200">
              <a:buAutoNum type="arabicParenR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Kultursammenstød: Undersøg på nettet hvad Samuel P. Huntington mente med ”Clash of </a:t>
            </a:r>
            <a:r>
              <a:rPr lang="da-DK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Civilizations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102504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E56C7C3-6ED8-4ED7-8490-1B90CDC77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da-DK" sz="3400" dirty="0">
                <a:solidFill>
                  <a:srgbClr val="FFFFFF"/>
                </a:solidFill>
              </a:rPr>
              <a:t>Betydning af globalisering for forskellige grupperinger i Danmark/Verden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9097C5-9141-4DFC-AFD7-7A6CA91A5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389" y="936711"/>
            <a:ext cx="7479640" cy="5431432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Overvej den betydning som globaliseringen har haft for:  </a:t>
            </a:r>
          </a:p>
          <a:p>
            <a:pPr marL="0" indent="0">
              <a:buNone/>
            </a:pPr>
            <a:endParaRPr lang="da-D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Danske industriarbejdere fx fabrikssyersker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Almindelige forbrugere i Danmark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A.P. Møller - Maersk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NGO-organisationer fx Amnesty International eller Røde Kors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Fabriksarbejdere i Asien fx Bangladesh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Arbejdere indenfor turisme i fx i Thailand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Kinesere fra den øvre middelklasse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Landsbyboer fra et fattigt land i Afrika</a:t>
            </a:r>
          </a:p>
          <a:p>
            <a:pPr marL="0" indent="0">
              <a:buNone/>
            </a:pPr>
            <a:endParaRPr lang="da-DK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dirty="0"/>
              <a:t>		</a:t>
            </a:r>
          </a:p>
          <a:p>
            <a:pPr marL="0" indent="0">
              <a:buNone/>
            </a:pPr>
            <a:r>
              <a:rPr lang="da-DK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274569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3BD4C2D-9C18-CB1F-CB5E-7ECB1EFF4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br>
              <a:rPr lang="da-DK" sz="37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37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Tekst 5: Samuel P. Huntington </a:t>
            </a:r>
            <a:br>
              <a:rPr lang="da-DK" sz="37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da-DK" sz="37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37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Tekst 7: Tariq Ali i vedhæftede pdf</a:t>
            </a:r>
            <a:br>
              <a:rPr lang="da-DK" sz="37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3700" dirty="0">
              <a:solidFill>
                <a:srgbClr val="FFFFFF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B308F2-E0A9-3B35-A604-28F529923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389" y="936711"/>
            <a:ext cx="6815992" cy="4984578"/>
          </a:xfrm>
        </p:spPr>
        <p:txBody>
          <a:bodyPr anchor="ctr">
            <a:normAutofit/>
          </a:bodyPr>
          <a:lstStyle/>
          <a:p>
            <a:endParaRPr lang="da-DK" dirty="0"/>
          </a:p>
          <a:p>
            <a:pPr>
              <a:buFont typeface="Wingdings" panose="05000000000000000000" pitchFamily="2" charset="2"/>
              <a:buChar char="§"/>
            </a:pPr>
            <a:r>
              <a:rPr lang="da-DK" dirty="0"/>
              <a:t>Brug tid på at læse teksterne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a-DK" dirty="0"/>
              <a:t>Hvilke temaer er der i de to tekster?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a-DK" dirty="0"/>
              <a:t>I skal opstille problemstillingerne til teksterne (+ </a:t>
            </a:r>
            <a:r>
              <a:rPr lang="da-DK"/>
              <a:t>ekstra statistik mm.) </a:t>
            </a:r>
            <a:r>
              <a:rPr lang="da-DK" dirty="0"/>
              <a:t>næste gang, så overvej hvad det kunne være. </a:t>
            </a:r>
          </a:p>
        </p:txBody>
      </p:sp>
    </p:spTree>
    <p:extLst>
      <p:ext uri="{BB962C8B-B14F-4D97-AF65-F5344CB8AC3E}">
        <p14:creationId xmlns:p14="http://schemas.microsoft.com/office/powerpoint/2010/main" val="388308928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">
  <a:themeElements>
    <a:clrScheme name="Metropol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287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Metropol</vt:lpstr>
      <vt:lpstr>Globaliseringsbølger</vt:lpstr>
      <vt:lpstr>Globalisering frem til 1989</vt:lpstr>
      <vt:lpstr>Spørgsmål til gruppearbejde:</vt:lpstr>
      <vt:lpstr>Betydning af globalisering for forskellige grupperinger i Danmark/Verden</vt:lpstr>
      <vt:lpstr> Tekst 5: Samuel P. Huntington   Tekst 7: Tariq Ali i vedhæftede pdf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Globaliseringsbølger</dc:title>
  <dc:creator>Christina Wejse Nielsen</dc:creator>
  <cp:lastModifiedBy>Christina Wejse Nielsen</cp:lastModifiedBy>
  <cp:revision>1</cp:revision>
  <dcterms:created xsi:type="dcterms:W3CDTF">2022-02-10T12:19:53Z</dcterms:created>
  <dcterms:modified xsi:type="dcterms:W3CDTF">2025-12-15T08:37:57Z</dcterms:modified>
</cp:coreProperties>
</file>