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1" r:id="rId3"/>
    <p:sldId id="287" r:id="rId4"/>
    <p:sldId id="288" r:id="rId5"/>
    <p:sldId id="286" r:id="rId6"/>
    <p:sldId id="282" r:id="rId7"/>
    <p:sldId id="289" r:id="rId8"/>
    <p:sldId id="268" r:id="rId9"/>
  </p:sldIdLst>
  <p:sldSz cx="12195175" cy="6859588"/>
  <p:notesSz cx="6858000" cy="9144000"/>
  <p:defaultTextStyle>
    <a:defPPr>
      <a:defRPr lang="da-DK"/>
    </a:defPPr>
    <a:lvl1pPr marL="0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16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32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47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62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579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095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609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25" algn="l" defTabSz="121903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6400"/>
    <a:srgbClr val="7D8E3C"/>
    <a:srgbClr val="CE12C7"/>
    <a:srgbClr val="1A926E"/>
    <a:srgbClr val="55247A"/>
    <a:srgbClr val="36174D"/>
    <a:srgbClr val="CC6600"/>
    <a:srgbClr val="FF9933"/>
    <a:srgbClr val="431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Mørkt layout 1 - Marker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llemlayout 4 - Marker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4933" autoAdjust="0"/>
  </p:normalViewPr>
  <p:slideViewPr>
    <p:cSldViewPr>
      <p:cViewPr>
        <p:scale>
          <a:sx n="160" d="100"/>
          <a:sy n="160" d="100"/>
        </p:scale>
        <p:origin x="-240" y="-66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4BB901C7-8B6E-4D23-BD7F-778A05A579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5A0E7B-96CB-4484-90FD-D7BAABBD99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C5F4A-3810-4D9A-AE11-1C0E26719B46}" type="datetimeFigureOut">
              <a:rPr lang="da-DK" smtClean="0"/>
              <a:t>12-07-2022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1EB9481-24C4-4C47-BBE7-373A6B2FA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B95D23D-7714-4C9B-8F6E-293392DA1B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012E4-1506-4556-AF41-A3D188D5BB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55879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8D19F-C19F-4C46-945E-F8989BA98C61}" type="datetimeFigureOut">
              <a:rPr lang="da-DK" smtClean="0"/>
              <a:pPr/>
              <a:t>12-07-2022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EA3C4-5141-4642-B648-4978809138D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1182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609516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219032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828547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438062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3047579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57095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66609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76125" algn="l" defTabSz="12190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nar/gkab31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nar/gkab31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nar/gkab31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44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Katalase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b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</a:b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Images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created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using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Mol*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should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cite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the PDB ID, the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corresponding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publication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Mol* (D.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Sehnal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Bittrich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Deshpande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R.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Svobodová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K.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Berka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V.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Bazgier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Velankar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S.K. Burley, J.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Koča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A.S. Rose (2021) Mol* Viewer: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modern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web app for 3D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visualization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and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analysis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of large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biomolecular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Nucleic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Acids Research.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doi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: </a:t>
            </a:r>
            <a:r>
              <a:rPr lang="da-DK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3"/>
              </a:rPr>
              <a:t>10.1093/nar/gkab314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), and RCSB PDB.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083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587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9894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860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Uden inhibitor:</a:t>
            </a:r>
            <a:br>
              <a:rPr lang="da-DK" dirty="0"/>
            </a:br>
            <a:r>
              <a:rPr lang="da-DK" dirty="0"/>
              <a:t>https://www.rcsb.org/3d-view/4COX/1</a:t>
            </a:r>
            <a:br>
              <a:rPr lang="da-DK" dirty="0"/>
            </a:b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Images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created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using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Mol*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should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cite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the PDB ID, the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corresponding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publication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Mol* (D.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Sehnal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Bittrich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Deshpande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R.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Svobodová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K.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Berka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V.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Bazgier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Velankar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S.K. Burley, J.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Koča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A.S. Rose (2021) Mol* Viewer: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modern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web app for 3D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visualization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and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analysis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of large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biomolecular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Nucleic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Acids Research.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doi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: </a:t>
            </a:r>
            <a:r>
              <a:rPr lang="da-DK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3"/>
              </a:rPr>
              <a:t>10.1093/nar/gkab314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), and RCSB PDB.</a:t>
            </a:r>
            <a:br>
              <a:rPr lang="da-DK" dirty="0"/>
            </a:br>
            <a:br>
              <a:rPr lang="da-DK" dirty="0"/>
            </a:br>
            <a:r>
              <a:rPr lang="da-DK" dirty="0"/>
              <a:t>Med inhibitor, lavet fra:</a:t>
            </a:r>
            <a:br>
              <a:rPr lang="da-DK" dirty="0"/>
            </a:br>
            <a:r>
              <a:rPr lang="da-DK" dirty="0"/>
              <a:t>https://www.rcsb.org/3d-view/1PTH/1</a:t>
            </a:r>
            <a:br>
              <a:rPr lang="da-DK" dirty="0"/>
            </a:b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Images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created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using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Mol*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should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cite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the PDB ID, the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corresponding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publication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Mol* (D.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Sehnal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Bittrich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Deshpande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R.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Svobodová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K.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Berka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V.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Bazgier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Velankar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S.K. Burley, J.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Koča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A.S. Rose (2021) Mol* Viewer: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modern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web app for 3D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visualization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and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analysis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of large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biomolecular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Nucleic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Acids Research.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doi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: </a:t>
            </a:r>
            <a:r>
              <a:rPr lang="da-DK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3"/>
              </a:rPr>
              <a:t>10.1093/nar/gkab314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), and RCSB PDB.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582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succinat</a:t>
            </a:r>
            <a:r>
              <a:rPr lang="da-DK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da-DK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med </a:t>
            </a:r>
            <a:r>
              <a:rPr lang="da-DK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oxaloacetat</a:t>
            </a:r>
            <a:br>
              <a:rPr lang="da-DK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a-DK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https://www.rcsb.org/3d-view/1NEK/1</a:t>
            </a:r>
            <a:br>
              <a:rPr lang="da-DK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Images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created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using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Mol*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should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cite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the PDB ID, the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corresponding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publication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Mol* (D.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Sehnal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Bittrich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M.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Deshpande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R.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Svobodová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K.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Berka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V.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Bazgier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Velankar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S.K. Burley, J.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Koča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, A.S. Rose (2021) Mol* Viewer: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modern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web app for 3D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visualization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and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analysis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of large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biomolecular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structures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Nucleic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 Acids Research. </a:t>
            </a:r>
            <a:r>
              <a:rPr lang="da-DK" b="0" i="0" dirty="0" err="1">
                <a:solidFill>
                  <a:srgbClr val="333333"/>
                </a:solidFill>
                <a:effectLst/>
                <a:latin typeface="Helvetica Neue"/>
              </a:rPr>
              <a:t>doi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: </a:t>
            </a:r>
            <a:r>
              <a:rPr lang="da-DK" b="0" i="0" u="none" strike="noStrike" dirty="0">
                <a:solidFill>
                  <a:srgbClr val="337AB7"/>
                </a:solidFill>
                <a:effectLst/>
                <a:latin typeface="Helvetica Neue"/>
                <a:hlinkClick r:id="rId3"/>
              </a:rPr>
              <a:t>10.1093/nar/gkab314</a:t>
            </a:r>
            <a:r>
              <a:rPr lang="da-DK" b="0" i="0" dirty="0">
                <a:solidFill>
                  <a:srgbClr val="333333"/>
                </a:solidFill>
                <a:effectLst/>
                <a:latin typeface="Helvetica Neue"/>
              </a:rPr>
              <a:t>), and RCSB PDB.</a:t>
            </a:r>
            <a:endParaRPr lang="da-DK" i="0" dirty="0"/>
          </a:p>
        </p:txBody>
      </p:sp>
    </p:spTree>
    <p:extLst>
      <p:ext uri="{BB962C8B-B14F-4D97-AF65-F5344CB8AC3E}">
        <p14:creationId xmlns:p14="http://schemas.microsoft.com/office/powerpoint/2010/main" val="159366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9035" y="2988261"/>
            <a:ext cx="609759" cy="1378835"/>
          </a:xfrm>
          <a:prstGeom prst="rect">
            <a:avLst/>
          </a:prstGeom>
          <a:noFill/>
        </p:spPr>
        <p:txBody>
          <a:bodyPr wrap="square" lIns="0" tIns="12190" rIns="0" bIns="12190" rtlCol="0" anchor="ctr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590" y="1219484"/>
            <a:ext cx="10061019" cy="2153149"/>
          </a:xfrm>
        </p:spPr>
        <p:txBody>
          <a:bodyPr>
            <a:noAutofit/>
          </a:bodyPr>
          <a:lstStyle>
            <a:lvl1pPr>
              <a:defRPr sz="80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5541" y="3376274"/>
            <a:ext cx="8231743" cy="685959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5E1DC-0B85-43BA-BEFD-0E85EE0315B8}" type="datetime1">
              <a:rPr lang="da-DK" smtClean="0"/>
              <a:t>12-07-2022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5542" y="685961"/>
            <a:ext cx="7723611" cy="3506010"/>
          </a:xfrm>
        </p:spPr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F2B2-0C30-484E-8432-6699C1CDBF93}" type="datetime1">
              <a:rPr lang="da-DK" smtClean="0"/>
              <a:t>12-07-2022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3013" y="609742"/>
            <a:ext cx="2845541" cy="5182800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1806" y="685962"/>
            <a:ext cx="6707346" cy="4573059"/>
          </a:xfrm>
        </p:spPr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9405-947F-4447-BA75-A5B176FF4325}" type="datetime1">
              <a:rPr lang="da-DK" smtClean="0"/>
              <a:t>12-07-2022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CFBA-BFCC-4B75-A56E-9D134A7F2134}" type="datetime1">
              <a:rPr lang="da-DK" smtClean="0"/>
              <a:t>12-07-2022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91083" y="4075443"/>
            <a:ext cx="609759" cy="13542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88" y="4268356"/>
            <a:ext cx="4979696" cy="731689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60951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3341-DA2B-4DCC-811C-5C64E2E33968}" type="datetime1">
              <a:rPr lang="da-DK" smtClean="0"/>
              <a:t>12-07-2022</a:t>
            </a:fld>
            <a:endParaRPr lang="da-DK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793" y="1905441"/>
            <a:ext cx="8048816" cy="2350552"/>
          </a:xfrm>
        </p:spPr>
        <p:txBody>
          <a:bodyPr/>
          <a:lstStyle>
            <a:lvl1pPr marL="0" algn="l" defTabSz="1219032" rtl="0" eaLnBrk="1" latinLnBrk="0" hangingPunct="1">
              <a:spcBef>
                <a:spcPct val="0"/>
              </a:spcBef>
              <a:buNone/>
              <a:defRPr lang="en-US" sz="71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F522-E811-41F0-8790-6471C5AEEEBF}" type="datetime1">
              <a:rPr lang="da-DK" smtClean="0"/>
              <a:t>12-07-2022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692" y="658520"/>
            <a:ext cx="4365873" cy="3429794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7346" y="658523"/>
            <a:ext cx="4365873" cy="3432969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625" y="662131"/>
            <a:ext cx="4365873" cy="639911"/>
          </a:xfrm>
        </p:spPr>
        <p:txBody>
          <a:bodyPr anchor="ctr">
            <a:noAutofit/>
          </a:bodyPr>
          <a:lstStyle>
            <a:lvl1pPr marL="0" indent="0">
              <a:buNone/>
              <a:defRPr sz="2900" b="0"/>
            </a:lvl1pPr>
            <a:lvl2pPr marL="609516" indent="0">
              <a:buNone/>
              <a:defRPr sz="2700" b="1"/>
            </a:lvl2pPr>
            <a:lvl3pPr marL="1219032" indent="0">
              <a:buNone/>
              <a:defRPr sz="2400" b="1"/>
            </a:lvl3pPr>
            <a:lvl4pPr marL="1828547" indent="0">
              <a:buNone/>
              <a:defRPr sz="2100" b="1"/>
            </a:lvl4pPr>
            <a:lvl5pPr marL="2438062" indent="0">
              <a:buNone/>
              <a:defRPr sz="2100" b="1"/>
            </a:lvl5pPr>
            <a:lvl6pPr marL="3047579" indent="0">
              <a:buNone/>
              <a:defRPr sz="2100" b="1"/>
            </a:lvl6pPr>
            <a:lvl7pPr marL="3657095" indent="0">
              <a:buNone/>
              <a:defRPr sz="2100" b="1"/>
            </a:lvl7pPr>
            <a:lvl8pPr marL="4266609" indent="0">
              <a:buNone/>
              <a:defRPr sz="2100" b="1"/>
            </a:lvl8pPr>
            <a:lvl9pPr marL="4876125" indent="0">
              <a:buNone/>
              <a:defRPr sz="21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691" y="1371920"/>
            <a:ext cx="4369938" cy="2743835"/>
          </a:xfrm>
        </p:spPr>
        <p:txBody>
          <a:bodyPr anchor="t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7346" y="662131"/>
            <a:ext cx="4365873" cy="639911"/>
          </a:xfrm>
        </p:spPr>
        <p:txBody>
          <a:bodyPr anchor="ctr">
            <a:noAutofit/>
          </a:bodyPr>
          <a:lstStyle>
            <a:lvl1pPr marL="0" indent="0">
              <a:buNone/>
              <a:defRPr sz="2900" b="0"/>
            </a:lvl1pPr>
            <a:lvl2pPr marL="609516" indent="0">
              <a:buNone/>
              <a:defRPr sz="2700" b="1"/>
            </a:lvl2pPr>
            <a:lvl3pPr marL="1219032" indent="0">
              <a:buNone/>
              <a:defRPr sz="2400" b="1"/>
            </a:lvl3pPr>
            <a:lvl4pPr marL="1828547" indent="0">
              <a:buNone/>
              <a:defRPr sz="2100" b="1"/>
            </a:lvl4pPr>
            <a:lvl5pPr marL="2438062" indent="0">
              <a:buNone/>
              <a:defRPr sz="2100" b="1"/>
            </a:lvl5pPr>
            <a:lvl6pPr marL="3047579" indent="0">
              <a:buNone/>
              <a:defRPr sz="2100" b="1"/>
            </a:lvl6pPr>
            <a:lvl7pPr marL="3657095" indent="0">
              <a:buNone/>
              <a:defRPr sz="2100" b="1"/>
            </a:lvl7pPr>
            <a:lvl8pPr marL="4266609" indent="0">
              <a:buNone/>
              <a:defRPr sz="2100" b="1"/>
            </a:lvl8pPr>
            <a:lvl9pPr marL="4876125" indent="0">
              <a:buNone/>
              <a:defRPr sz="21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7346" y="1371920"/>
            <a:ext cx="4365873" cy="2743835"/>
          </a:xfrm>
        </p:spPr>
        <p:txBody>
          <a:bodyPr anchor="t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220" y="520314"/>
            <a:ext cx="609759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5366" y="520314"/>
            <a:ext cx="609759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CA6-1155-449C-BD5D-3DE08CCEB583}" type="datetime1">
              <a:rPr lang="da-DK" smtClean="0"/>
              <a:t>12-07-2022</a:t>
            </a:fld>
            <a:endParaRPr lang="da-DK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01F1-EE43-4415-AA05-D4C41DDD835C}" type="datetime1">
              <a:rPr lang="da-DK" smtClean="0"/>
              <a:t>12-07-2022</a:t>
            </a:fld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74D-9B94-4371-B06A-39EB73CC6A67}" type="datetime1">
              <a:rPr lang="da-DK" smtClean="0"/>
              <a:t>12-07-2022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7077" y="1775000"/>
            <a:ext cx="609759" cy="1646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891" y="685960"/>
            <a:ext cx="5792708" cy="3429794"/>
          </a:xfrm>
        </p:spPr>
        <p:txBody>
          <a:bodyPr anchor="ctr"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984" y="685960"/>
            <a:ext cx="3455300" cy="3429794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09516" indent="0">
              <a:buNone/>
              <a:defRPr sz="1500"/>
            </a:lvl2pPr>
            <a:lvl3pPr marL="1219032" indent="0">
              <a:buNone/>
              <a:defRPr sz="1300"/>
            </a:lvl3pPr>
            <a:lvl4pPr marL="1828547" indent="0">
              <a:buNone/>
              <a:defRPr sz="1200"/>
            </a:lvl4pPr>
            <a:lvl5pPr marL="2438062" indent="0">
              <a:buNone/>
              <a:defRPr sz="1200"/>
            </a:lvl5pPr>
            <a:lvl6pPr marL="3047579" indent="0">
              <a:buNone/>
              <a:defRPr sz="1200"/>
            </a:lvl6pPr>
            <a:lvl7pPr marL="3657095" indent="0">
              <a:buNone/>
              <a:defRPr sz="1200"/>
            </a:lvl7pPr>
            <a:lvl8pPr marL="4266609" indent="0">
              <a:buNone/>
              <a:defRPr sz="1200"/>
            </a:lvl8pPr>
            <a:lvl9pPr marL="4876125" indent="0">
              <a:buNone/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2E69-B8E6-4894-97E3-67E6A6218D4B}" type="datetime1">
              <a:rPr lang="da-DK" smtClean="0"/>
              <a:t>12-07-2022</a:t>
            </a:fld>
            <a:endParaRPr lang="da-DK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6024" y="612921"/>
            <a:ext cx="8943128" cy="254757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4300"/>
            </a:lvl1pPr>
            <a:lvl2pPr marL="609516" indent="0">
              <a:buNone/>
              <a:defRPr sz="3700"/>
            </a:lvl2pPr>
            <a:lvl3pPr marL="1219032" indent="0">
              <a:buNone/>
              <a:defRPr sz="3200"/>
            </a:lvl3pPr>
            <a:lvl4pPr marL="1828547" indent="0">
              <a:buNone/>
              <a:defRPr sz="2700"/>
            </a:lvl4pPr>
            <a:lvl5pPr marL="2438062" indent="0">
              <a:buNone/>
              <a:defRPr sz="2700"/>
            </a:lvl5pPr>
            <a:lvl6pPr marL="3047579" indent="0">
              <a:buNone/>
              <a:defRPr sz="2700"/>
            </a:lvl6pPr>
            <a:lvl7pPr marL="3657095" indent="0">
              <a:buNone/>
              <a:defRPr sz="2700"/>
            </a:lvl7pPr>
            <a:lvl8pPr marL="4266609" indent="0">
              <a:buNone/>
              <a:defRPr sz="2700"/>
            </a:lvl8pPr>
            <a:lvl9pPr marL="4876125" indent="0">
              <a:buNone/>
              <a:defRPr sz="27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8553" y="3453849"/>
            <a:ext cx="6707346" cy="720971"/>
          </a:xfrm>
        </p:spPr>
        <p:txBody>
          <a:bodyPr anchor="ctr">
            <a:normAutofit/>
          </a:bodyPr>
          <a:lstStyle>
            <a:lvl1pPr marL="0" indent="0">
              <a:buNone/>
              <a:defRPr sz="2100"/>
            </a:lvl1pPr>
            <a:lvl2pPr marL="609516" indent="0">
              <a:buNone/>
              <a:defRPr sz="1500"/>
            </a:lvl2pPr>
            <a:lvl3pPr marL="1219032" indent="0">
              <a:buNone/>
              <a:defRPr sz="1300"/>
            </a:lvl3pPr>
            <a:lvl4pPr marL="1828547" indent="0">
              <a:buNone/>
              <a:defRPr sz="1200"/>
            </a:lvl4pPr>
            <a:lvl5pPr marL="2438062" indent="0">
              <a:buNone/>
              <a:defRPr sz="1200"/>
            </a:lvl5pPr>
            <a:lvl6pPr marL="3047579" indent="0">
              <a:buNone/>
              <a:defRPr sz="1200"/>
            </a:lvl6pPr>
            <a:lvl7pPr marL="3657095" indent="0">
              <a:buNone/>
              <a:defRPr sz="1200"/>
            </a:lvl7pPr>
            <a:lvl8pPr marL="4266609" indent="0">
              <a:buNone/>
              <a:defRPr sz="1200"/>
            </a:lvl8pPr>
            <a:lvl9pPr marL="4876125" indent="0">
              <a:buNone/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981" y="3332237"/>
            <a:ext cx="609759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6F2B-F0FB-4B24-94D2-6CAEA9DB069F}" type="datetime1">
              <a:rPr lang="da-DK" smtClean="0"/>
              <a:t>12-07-2022</a:t>
            </a:fld>
            <a:endParaRPr lang="da-D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/>
              <a:t>Fotokemi 1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5175" cy="685958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1" rIns="121903" bIns="60951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1438" y="1038682"/>
            <a:ext cx="9656674" cy="57083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1" rIns="121903" bIns="60951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689" y="419146"/>
            <a:ext cx="5539754" cy="597550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1" rIns="121903" bIns="6095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1745" y="116884"/>
            <a:ext cx="8641399" cy="475585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1" rIns="121903" bIns="6095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590" y="4877929"/>
            <a:ext cx="10061019" cy="914612"/>
          </a:xfrm>
          <a:prstGeom prst="rect">
            <a:avLst/>
          </a:prstGeom>
        </p:spPr>
        <p:txBody>
          <a:bodyPr vert="horz" lIns="121903" tIns="60951" rIns="121903" bIns="60951" rtlCol="0" anchor="b">
            <a:no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5542" y="685961"/>
            <a:ext cx="8130117" cy="3658446"/>
          </a:xfrm>
          <a:prstGeom prst="rect">
            <a:avLst/>
          </a:prstGeom>
        </p:spPr>
        <p:txBody>
          <a:bodyPr vert="horz" lIns="121903" tIns="60951" rIns="121903" bIns="60951" rtlCol="0" anchor="ctr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743" y="6156164"/>
            <a:ext cx="2845541" cy="365210"/>
          </a:xfrm>
          <a:prstGeom prst="rect">
            <a:avLst/>
          </a:prstGeom>
        </p:spPr>
        <p:txBody>
          <a:bodyPr vert="horz" lIns="121903" tIns="60951" rIns="121903" bIns="60951" rtlCol="0" anchor="t"/>
          <a:lstStyle>
            <a:lvl1pPr algn="r">
              <a:defRPr sz="15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A2A76D9-2AEA-4B0C-BD3B-EB6E3418F1ED}" type="datetime1">
              <a:rPr lang="da-DK" smtClean="0"/>
              <a:t>12-07-2022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566" y="6156164"/>
            <a:ext cx="6097588" cy="365210"/>
          </a:xfrm>
          <a:prstGeom prst="rect">
            <a:avLst/>
          </a:prstGeom>
        </p:spPr>
        <p:txBody>
          <a:bodyPr vert="horz" lIns="121903" tIns="60951" rIns="121903" bIns="60951" rtlCol="0" anchor="t"/>
          <a:lstStyle>
            <a:lvl1pPr algn="l">
              <a:defRPr sz="15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da-DK"/>
              <a:t>Fotokemi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567" y="5843355"/>
            <a:ext cx="2845541" cy="304871"/>
          </a:xfrm>
          <a:prstGeom prst="rect">
            <a:avLst/>
          </a:prstGeom>
        </p:spPr>
        <p:txBody>
          <a:bodyPr vert="horz" lIns="121903" tIns="60951" rIns="121903" bIns="12190" rtlCol="0" anchor="b"/>
          <a:lstStyle>
            <a:lvl1pPr algn="l">
              <a:defRPr sz="2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CAC983-F5A2-4110-AD6F-7963FBB8665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1219032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09" indent="-341330" algn="l" defTabSz="121903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53321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340935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828547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194256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620918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986627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3352336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778997" indent="-341330" algn="l" defTabSz="121903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9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6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32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47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62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79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95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09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25" algn="l" defTabSz="12190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7697" y="1269056"/>
            <a:ext cx="10061019" cy="2153149"/>
          </a:xfrm>
        </p:spPr>
        <p:txBody>
          <a:bodyPr/>
          <a:lstStyle/>
          <a:p>
            <a:r>
              <a:rPr lang="da-DK" sz="6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Kemi B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2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Katalysatorer og inhibitorer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2928412" y="4005993"/>
            <a:ext cx="8504603" cy="2092862"/>
          </a:xfrm>
          <a:prstGeom prst="rect">
            <a:avLst/>
          </a:prstGeom>
          <a:noFill/>
        </p:spPr>
        <p:txBody>
          <a:bodyPr wrap="square" lIns="121903" tIns="60951" rIns="121903" bIns="60951" numCol="1" rtlCol="0">
            <a:spAutoFit/>
          </a:bodyPr>
          <a:lstStyle/>
          <a:p>
            <a:r>
              <a:rPr lang="da-DK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Læringsmål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Homogen, heterogen og enzymkatalyse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Katalysatorer</a:t>
            </a:r>
          </a:p>
          <a:p>
            <a:pPr marL="949759" lvl="1" indent="-340243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Reaktionsmekanisme</a:t>
            </a:r>
          </a:p>
          <a:p>
            <a:pPr marL="949759" lvl="1" indent="-340243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Energiprofil</a:t>
            </a:r>
          </a:p>
          <a:p>
            <a:pPr marL="340243" indent="-340243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Inhibitorer</a:t>
            </a:r>
          </a:p>
          <a:p>
            <a:pPr marL="949759" lvl="1" indent="-340243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Kompetitive</a:t>
            </a: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og ikke-</a:t>
            </a:r>
            <a:r>
              <a:rPr lang="da-DK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kompetitive</a:t>
            </a:r>
            <a:endParaRPr lang="da-DK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49759" lvl="1" indent="-340243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Reversibel og irreversibel   </a:t>
            </a:r>
          </a:p>
        </p:txBody>
      </p:sp>
      <p:sp>
        <p:nvSpPr>
          <p:cNvPr id="7" name="Pladsholder til sidefod 3">
            <a:extLst>
              <a:ext uri="{FF2B5EF4-FFF2-40B4-BE49-F238E27FC236}">
                <a16:creationId xmlns:a16="http://schemas.microsoft.com/office/drawing/2014/main" id="{10209F43-6A88-40FC-9C61-CA31C33818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07697" y="3239600"/>
            <a:ext cx="6097588" cy="365210"/>
          </a:xfrm>
        </p:spPr>
        <p:txBody>
          <a:bodyPr/>
          <a:lstStyle/>
          <a:p>
            <a:r>
              <a:rPr lang="da-DK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Reaktionskinetik 5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2CC61B9-88EB-0C3C-7949-A0946F23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51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2444AB9D-0AC7-ED58-CEC2-BB67315BD318}"/>
              </a:ext>
            </a:extLst>
          </p:cNvPr>
          <p:cNvGrpSpPr/>
          <p:nvPr/>
        </p:nvGrpSpPr>
        <p:grpSpPr>
          <a:xfrm>
            <a:off x="7131637" y="2740916"/>
            <a:ext cx="2344694" cy="1045168"/>
            <a:chOff x="4657427" y="3967000"/>
            <a:chExt cx="2344694" cy="1045168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608703A9-92B8-8C45-EA41-D582FC6A3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427" y="3967000"/>
              <a:ext cx="1624614" cy="1045168"/>
            </a:xfrm>
            <a:prstGeom prst="rect">
              <a:avLst/>
            </a:prstGeom>
          </p:spPr>
        </p:pic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EF211BEB-ADF6-283C-4A95-83E499C5D9DE}"/>
                </a:ext>
              </a:extLst>
            </p:cNvPr>
            <p:cNvSpPr txBox="1"/>
            <p:nvPr/>
          </p:nvSpPr>
          <p:spPr>
            <a:xfrm>
              <a:off x="6282041" y="4258751"/>
              <a:ext cx="7200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da-DK" sz="2400" dirty="0">
                  <a:solidFill>
                    <a:srgbClr val="4313C7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CMU Serif" panose="02000603000000000000" pitchFamily="2" charset="0"/>
                </a:rPr>
                <a:t>(aq)</a:t>
              </a:r>
            </a:p>
          </p:txBody>
        </p:sp>
      </p:grpSp>
      <p:sp>
        <p:nvSpPr>
          <p:cNvPr id="4" name="Tekstboks 3"/>
          <p:cNvSpPr txBox="1"/>
          <p:nvPr/>
        </p:nvSpPr>
        <p:spPr>
          <a:xfrm>
            <a:off x="527518" y="1053530"/>
            <a:ext cx="11140137" cy="2325933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katalysator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 et stof der, uden at bliver opbrugt, øger hastigheden af en reaktion.</a:t>
            </a:r>
          </a:p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 et stof der sænker hastigheden af en reaktion.</a:t>
            </a:r>
          </a:p>
          <a:p>
            <a:endParaRPr lang="da-DK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a-DK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a-DK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27519" y="332733"/>
            <a:ext cx="10755995" cy="792805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Homogen, heterogen og enzymkatalyse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A4A2981-0925-4130-94EB-A65A9BB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D84EA1E-8E3E-4FC3-4FC9-CEB18E7E5BFD}"/>
              </a:ext>
            </a:extLst>
          </p:cNvPr>
          <p:cNvSpPr txBox="1"/>
          <p:nvPr/>
        </p:nvSpPr>
        <p:spPr>
          <a:xfrm>
            <a:off x="3853220" y="1908515"/>
            <a:ext cx="47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2H</a:t>
            </a:r>
            <a:r>
              <a:rPr lang="da-DK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(aq)    →   2H</a:t>
            </a:r>
            <a:r>
              <a:rPr lang="da-DK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O(l)   +   O</a:t>
            </a:r>
            <a:r>
              <a:rPr lang="da-DK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D0A367FC-CA4A-6E8E-813C-694A75815363}"/>
              </a:ext>
            </a:extLst>
          </p:cNvPr>
          <p:cNvSpPr txBox="1"/>
          <p:nvPr/>
        </p:nvSpPr>
        <p:spPr>
          <a:xfrm>
            <a:off x="3577307" y="2272101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hydrogenperoxid              vand                  </a:t>
            </a:r>
            <a:r>
              <a:rPr lang="da-DK" sz="1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dioxygen</a:t>
            </a:r>
            <a:r>
              <a:rPr lang="da-DK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</a:t>
            </a:r>
            <a:endParaRPr lang="da-DK" sz="1800" b="1" i="1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1A5E647-5344-A7B1-EA0A-0DF916496886}"/>
              </a:ext>
            </a:extLst>
          </p:cNvPr>
          <p:cNvSpPr txBox="1"/>
          <p:nvPr/>
        </p:nvSpPr>
        <p:spPr>
          <a:xfrm>
            <a:off x="10155286" y="2705886"/>
            <a:ext cx="961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I</a:t>
            </a:r>
            <a:r>
              <a:rPr lang="da-DK" sz="240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-</a:t>
            </a:r>
            <a:r>
              <a:rPr lang="da-DK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(aq)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1C5A187-25AC-C39C-A307-C1711AC638D8}"/>
              </a:ext>
            </a:extLst>
          </p:cNvPr>
          <p:cNvSpPr txBox="1"/>
          <p:nvPr/>
        </p:nvSpPr>
        <p:spPr>
          <a:xfrm>
            <a:off x="9469484" y="3559179"/>
            <a:ext cx="1321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2400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MnO</a:t>
            </a:r>
            <a:r>
              <a:rPr lang="da-DK" sz="2400" baseline="-25000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400" dirty="0">
                <a:solidFill>
                  <a:srgbClr val="99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E0D1A002-48C6-C25D-5D20-E5E7B42B1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819" y="4144936"/>
            <a:ext cx="2103755" cy="1973048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D532887E-D744-52EA-127C-DC547F53163B}"/>
              </a:ext>
            </a:extLst>
          </p:cNvPr>
          <p:cNvSpPr txBox="1"/>
          <p:nvPr/>
        </p:nvSpPr>
        <p:spPr>
          <a:xfrm>
            <a:off x="527518" y="2738022"/>
            <a:ext cx="6146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Disse kan være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homogene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eller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heterogene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med hensyn til de reaktanterne. For reaktionen er </a:t>
            </a:r>
            <a:r>
              <a:rPr lang="da-DK" b="1" dirty="0">
                <a:solidFill>
                  <a:srgbClr val="4313C7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da-DK" b="1" dirty="0" err="1">
                <a:solidFill>
                  <a:srgbClr val="4313C7"/>
                </a:solidFill>
                <a:latin typeface="Times New Roman" pitchFamily="18" charset="0"/>
                <a:cs typeface="Times New Roman" pitchFamily="18" charset="0"/>
              </a:rPr>
              <a:t>Phenylethanamid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homogen inhibitor, </a:t>
            </a:r>
            <a:r>
              <a:rPr lang="da-DK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iodid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en homogen katalysator og </a:t>
            </a:r>
            <a:r>
              <a:rPr lang="da-DK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mangan(IV)oxid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heterogen katalysator.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997E29F-FE35-7381-0B07-BE635D4A2882}"/>
              </a:ext>
            </a:extLst>
          </p:cNvPr>
          <p:cNvSpPr txBox="1"/>
          <p:nvPr/>
        </p:nvSpPr>
        <p:spPr>
          <a:xfrm>
            <a:off x="527518" y="483166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Derudover er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enzymer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som katalysatorer, og inhibitorer til dem, vigtige i biokemien. </a:t>
            </a:r>
            <a:r>
              <a:rPr lang="da-DK" b="1" dirty="0" err="1">
                <a:solidFill>
                  <a:srgbClr val="D43F76"/>
                </a:solidFill>
                <a:latin typeface="Times New Roman" pitchFamily="18" charset="0"/>
                <a:cs typeface="Times New Roman" pitchFamily="18" charset="0"/>
              </a:rPr>
              <a:t>Katalase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er en enzymkatalysator for reaktionen. </a:t>
            </a:r>
          </a:p>
        </p:txBody>
      </p:sp>
    </p:spTree>
    <p:extLst>
      <p:ext uri="{BB962C8B-B14F-4D97-AF65-F5344CB8AC3E}">
        <p14:creationId xmlns:p14="http://schemas.microsoft.com/office/powerpoint/2010/main" val="25977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21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27519" y="1053530"/>
            <a:ext cx="11114684" cy="1217937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Når en katalysator forøger en reaktionshastighed uden at blive forbrugt betyder det reaktionen skal foregå via en anden mekanisme end uden katalysator.</a:t>
            </a:r>
          </a:p>
          <a:p>
            <a:pPr algn="ctr"/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→ 2</a:t>
            </a:r>
            <a:r>
              <a:rPr lang="da-DK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400" b="1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27519" y="332733"/>
            <a:ext cx="10755995" cy="792805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Katalysatorer og reaktionsmekanismer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A4A2981-0925-4130-94EB-A65A9BB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0AB3D5-0145-C68E-6953-029A836176D0}"/>
              </a:ext>
            </a:extLst>
          </p:cNvPr>
          <p:cNvSpPr txBox="1"/>
          <p:nvPr/>
        </p:nvSpPr>
        <p:spPr>
          <a:xfrm>
            <a:off x="522254" y="2269868"/>
            <a:ext cx="5501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Har reaktionsmekanismen </a:t>
            </a:r>
            <a:endParaRPr lang="da-DK" dirty="0">
              <a:solidFill>
                <a:srgbClr val="4313C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  <a:p>
            <a:pPr algn="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</a:t>
            </a:r>
            <a:r>
              <a:rPr lang="da-DK" sz="20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*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+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→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    (1)</a:t>
            </a:r>
          </a:p>
          <a:p>
            <a:pPr algn="r"/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 </a:t>
            </a:r>
          </a:p>
          <a:p>
            <a:pPr algn="r"/>
            <a:r>
              <a:rPr lang="da-DK" sz="20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 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→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                       (2)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ECF6F38-B379-AFE9-1B1E-A6301B99F6D4}"/>
              </a:ext>
            </a:extLst>
          </p:cNvPr>
          <p:cNvSpPr txBox="1"/>
          <p:nvPr/>
        </p:nvSpPr>
        <p:spPr>
          <a:xfrm>
            <a:off x="6169595" y="2176656"/>
            <a:ext cx="56578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Med </a:t>
            </a:r>
            <a:r>
              <a:rPr lang="da-DK" b="1" dirty="0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platin som katalysator </a:t>
            </a:r>
            <a:r>
              <a:rPr lang="da-DK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er mekanismen</a:t>
            </a:r>
          </a:p>
          <a:p>
            <a:pPr algn="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 err="1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 →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-</a:t>
            </a:r>
            <a:r>
              <a:rPr lang="da-DK" sz="2000" dirty="0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              (2 gange)      (1)</a:t>
            </a:r>
          </a:p>
          <a:p>
            <a:pPr algn="r"/>
            <a:endParaRPr lang="da-DK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  <a:p>
            <a:pPr algn="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-</a:t>
            </a:r>
            <a:r>
              <a:rPr lang="da-DK" sz="2000" dirty="0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→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-</a:t>
            </a:r>
            <a:r>
              <a:rPr lang="da-DK" sz="2000" dirty="0" err="1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     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(2 gange)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(2)</a:t>
            </a:r>
          </a:p>
          <a:p>
            <a:pPr algn="r"/>
            <a:endParaRPr lang="da-DK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  <a:p>
            <a:pPr algn="r"/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 </a:t>
            </a:r>
            <a:r>
              <a:rPr lang="da-DK" sz="2000" dirty="0"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-</a:t>
            </a:r>
            <a:r>
              <a:rPr lang="da-DK" sz="2000" dirty="0" err="1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</a:t>
            </a:r>
            <a:r>
              <a:rPr lang="da-DK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→  </a:t>
            </a:r>
            <a:r>
              <a:rPr lang="da-DK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</a:t>
            </a:r>
            <a:r>
              <a:rPr lang="da-DK" sz="20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 </a:t>
            </a:r>
            <a:r>
              <a:rPr lang="da-DK" sz="2000" dirty="0" err="1">
                <a:solidFill>
                  <a:srgbClr val="9696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                                   (3)</a:t>
            </a: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BF48A42E-242C-DEFF-45C6-80AF138A4A4B}"/>
              </a:ext>
            </a:extLst>
          </p:cNvPr>
          <p:cNvGrpSpPr/>
          <p:nvPr/>
        </p:nvGrpSpPr>
        <p:grpSpPr>
          <a:xfrm rot="18100663">
            <a:off x="445364" y="4236330"/>
            <a:ext cx="648072" cy="216692"/>
            <a:chOff x="768995" y="4176536"/>
            <a:chExt cx="648072" cy="216692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AC26F61-77C5-A7F7-B011-E6A48CE4EE29}"/>
                </a:ext>
              </a:extLst>
            </p:cNvPr>
            <p:cNvSpPr/>
            <p:nvPr/>
          </p:nvSpPr>
          <p:spPr>
            <a:xfrm>
              <a:off x="768995" y="417720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2717FDA-3086-21AA-AAE7-3773EEA175D4}"/>
                </a:ext>
              </a:extLst>
            </p:cNvPr>
            <p:cNvSpPr/>
            <p:nvPr/>
          </p:nvSpPr>
          <p:spPr>
            <a:xfrm>
              <a:off x="985019" y="4176536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F03364D-39E5-ABA4-4A0B-FFA50572D36D}"/>
                </a:ext>
              </a:extLst>
            </p:cNvPr>
            <p:cNvSpPr/>
            <p:nvPr/>
          </p:nvSpPr>
          <p:spPr>
            <a:xfrm>
              <a:off x="1201043" y="4176536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0A0DCD84-AB83-07CC-5FBA-856DBB80A2DB}"/>
              </a:ext>
            </a:extLst>
          </p:cNvPr>
          <p:cNvSpPr/>
          <p:nvPr/>
        </p:nvSpPr>
        <p:spPr>
          <a:xfrm>
            <a:off x="4137793" y="3922649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BDA0A431-DBC7-589B-BE81-3394B9BC51D1}"/>
              </a:ext>
            </a:extLst>
          </p:cNvPr>
          <p:cNvGrpSpPr/>
          <p:nvPr/>
        </p:nvGrpSpPr>
        <p:grpSpPr>
          <a:xfrm rot="20779539">
            <a:off x="3420291" y="4223323"/>
            <a:ext cx="291154" cy="408195"/>
            <a:chOff x="3247897" y="4150093"/>
            <a:chExt cx="291154" cy="408195"/>
          </a:xfrm>
          <a:solidFill>
            <a:srgbClr val="0070C0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C6E36A6-C00F-E6F0-27C4-17D3BF0C1F3B}"/>
                </a:ext>
              </a:extLst>
            </p:cNvPr>
            <p:cNvSpPr/>
            <p:nvPr/>
          </p:nvSpPr>
          <p:spPr>
            <a:xfrm>
              <a:off x="3247897" y="434226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7EECC88-7372-D0DA-EB26-E6F840BFA08B}"/>
                </a:ext>
              </a:extLst>
            </p:cNvPr>
            <p:cNvSpPr/>
            <p:nvPr/>
          </p:nvSpPr>
          <p:spPr>
            <a:xfrm>
              <a:off x="3323027" y="415009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19655190-9478-D655-5415-F851F20535E6}"/>
              </a:ext>
            </a:extLst>
          </p:cNvPr>
          <p:cNvGrpSpPr/>
          <p:nvPr/>
        </p:nvGrpSpPr>
        <p:grpSpPr>
          <a:xfrm rot="461292">
            <a:off x="1843629" y="4300986"/>
            <a:ext cx="648072" cy="216692"/>
            <a:chOff x="768995" y="4176536"/>
            <a:chExt cx="648072" cy="216692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BA3BA337-F9F2-FE48-B6C7-A2A688D20440}"/>
                </a:ext>
              </a:extLst>
            </p:cNvPr>
            <p:cNvSpPr/>
            <p:nvPr/>
          </p:nvSpPr>
          <p:spPr>
            <a:xfrm>
              <a:off x="768995" y="417720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784579D5-EC99-A898-2615-123B7AE680AC}"/>
                </a:ext>
              </a:extLst>
            </p:cNvPr>
            <p:cNvSpPr/>
            <p:nvPr/>
          </p:nvSpPr>
          <p:spPr>
            <a:xfrm>
              <a:off x="985019" y="4176536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3AF56B5-C203-410D-5AE5-0977340C9011}"/>
                </a:ext>
              </a:extLst>
            </p:cNvPr>
            <p:cNvSpPr/>
            <p:nvPr/>
          </p:nvSpPr>
          <p:spPr>
            <a:xfrm>
              <a:off x="1201043" y="4176536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D0BA3726-0DF8-39BB-C44E-D55FCABACE2A}"/>
              </a:ext>
            </a:extLst>
          </p:cNvPr>
          <p:cNvCxnSpPr>
            <a:cxnSpLocks/>
          </p:cNvCxnSpPr>
          <p:nvPr/>
        </p:nvCxnSpPr>
        <p:spPr>
          <a:xfrm>
            <a:off x="1031201" y="4409001"/>
            <a:ext cx="418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4BCD71CB-56CA-4D59-82BC-6563DECCED52}"/>
              </a:ext>
            </a:extLst>
          </p:cNvPr>
          <p:cNvCxnSpPr>
            <a:cxnSpLocks/>
          </p:cNvCxnSpPr>
          <p:nvPr/>
        </p:nvCxnSpPr>
        <p:spPr>
          <a:xfrm flipH="1">
            <a:off x="1616023" y="4409001"/>
            <a:ext cx="158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Pil: højre 32">
            <a:extLst>
              <a:ext uri="{FF2B5EF4-FFF2-40B4-BE49-F238E27FC236}">
                <a16:creationId xmlns:a16="http://schemas.microsoft.com/office/drawing/2014/main" id="{4C81F407-5C65-01B7-3051-BB2805061B81}"/>
              </a:ext>
            </a:extLst>
          </p:cNvPr>
          <p:cNvSpPr/>
          <p:nvPr/>
        </p:nvSpPr>
        <p:spPr>
          <a:xfrm>
            <a:off x="2578591" y="4297022"/>
            <a:ext cx="297284" cy="225555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4D9D48B6-AED9-0A2E-3A3A-1E331FB24922}"/>
              </a:ext>
            </a:extLst>
          </p:cNvPr>
          <p:cNvGrpSpPr/>
          <p:nvPr/>
        </p:nvGrpSpPr>
        <p:grpSpPr>
          <a:xfrm rot="461292">
            <a:off x="4055494" y="4371384"/>
            <a:ext cx="648072" cy="216692"/>
            <a:chOff x="768995" y="4176536"/>
            <a:chExt cx="648072" cy="21669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DE48F1E2-9091-16CE-0B98-649A24FFC687}"/>
                </a:ext>
              </a:extLst>
            </p:cNvPr>
            <p:cNvSpPr/>
            <p:nvPr/>
          </p:nvSpPr>
          <p:spPr>
            <a:xfrm>
              <a:off x="768995" y="417720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ED9371F-01B9-B9BC-1128-A7BF5716AEB4}"/>
                </a:ext>
              </a:extLst>
            </p:cNvPr>
            <p:cNvSpPr/>
            <p:nvPr/>
          </p:nvSpPr>
          <p:spPr>
            <a:xfrm>
              <a:off x="985019" y="4176536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C8AF787-ECB7-94A3-CE9B-F296DCFEEF19}"/>
                </a:ext>
              </a:extLst>
            </p:cNvPr>
            <p:cNvSpPr/>
            <p:nvPr/>
          </p:nvSpPr>
          <p:spPr>
            <a:xfrm>
              <a:off x="1201043" y="4176536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EF10EB82-2EE6-8D05-6B13-375C48ABFEC4}"/>
              </a:ext>
            </a:extLst>
          </p:cNvPr>
          <p:cNvSpPr/>
          <p:nvPr/>
        </p:nvSpPr>
        <p:spPr>
          <a:xfrm>
            <a:off x="522254" y="5201595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B5014D9E-C868-1A74-A316-54B01AF2922F}"/>
              </a:ext>
            </a:extLst>
          </p:cNvPr>
          <p:cNvGrpSpPr/>
          <p:nvPr/>
        </p:nvGrpSpPr>
        <p:grpSpPr>
          <a:xfrm rot="12883927">
            <a:off x="1518280" y="5220423"/>
            <a:ext cx="648072" cy="216692"/>
            <a:chOff x="768995" y="4176536"/>
            <a:chExt cx="648072" cy="216692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1C7723A8-59CB-6146-9211-394698D31423}"/>
                </a:ext>
              </a:extLst>
            </p:cNvPr>
            <p:cNvSpPr/>
            <p:nvPr/>
          </p:nvSpPr>
          <p:spPr>
            <a:xfrm>
              <a:off x="768995" y="417720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628F664-B251-9E19-32FB-5B97656A0CB5}"/>
                </a:ext>
              </a:extLst>
            </p:cNvPr>
            <p:cNvSpPr/>
            <p:nvPr/>
          </p:nvSpPr>
          <p:spPr>
            <a:xfrm>
              <a:off x="985019" y="4176536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C9822D7-C837-5793-1AFD-B5712B133A90}"/>
                </a:ext>
              </a:extLst>
            </p:cNvPr>
            <p:cNvSpPr/>
            <p:nvPr/>
          </p:nvSpPr>
          <p:spPr>
            <a:xfrm>
              <a:off x="1201043" y="4176536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44" name="Lige pilforbindelse 43">
            <a:extLst>
              <a:ext uri="{FF2B5EF4-FFF2-40B4-BE49-F238E27FC236}">
                <a16:creationId xmlns:a16="http://schemas.microsoft.com/office/drawing/2014/main" id="{872512B9-3DA3-75A8-6BE2-B3CB6C0FE519}"/>
              </a:ext>
            </a:extLst>
          </p:cNvPr>
          <p:cNvCxnSpPr>
            <a:cxnSpLocks/>
          </p:cNvCxnSpPr>
          <p:nvPr/>
        </p:nvCxnSpPr>
        <p:spPr>
          <a:xfrm>
            <a:off x="830296" y="5314952"/>
            <a:ext cx="209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C829EE92-A3B8-1452-8721-4CF4CA51C46D}"/>
              </a:ext>
            </a:extLst>
          </p:cNvPr>
          <p:cNvCxnSpPr>
            <a:cxnSpLocks/>
          </p:cNvCxnSpPr>
          <p:nvPr/>
        </p:nvCxnSpPr>
        <p:spPr>
          <a:xfrm flipH="1">
            <a:off x="1178330" y="5315626"/>
            <a:ext cx="158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Pil: højre 47">
            <a:extLst>
              <a:ext uri="{FF2B5EF4-FFF2-40B4-BE49-F238E27FC236}">
                <a16:creationId xmlns:a16="http://schemas.microsoft.com/office/drawing/2014/main" id="{7F68DE67-EF3A-F1FA-4ACD-C1A18FBD5428}"/>
              </a:ext>
            </a:extLst>
          </p:cNvPr>
          <p:cNvSpPr/>
          <p:nvPr/>
        </p:nvSpPr>
        <p:spPr>
          <a:xfrm>
            <a:off x="2595659" y="5297466"/>
            <a:ext cx="297284" cy="225555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1AC4F534-48B1-D91C-66F1-C3909EEBAB79}"/>
              </a:ext>
            </a:extLst>
          </p:cNvPr>
          <p:cNvGrpSpPr/>
          <p:nvPr/>
        </p:nvGrpSpPr>
        <p:grpSpPr>
          <a:xfrm rot="19249140">
            <a:off x="4209899" y="5194871"/>
            <a:ext cx="291154" cy="408195"/>
            <a:chOff x="3247897" y="4150093"/>
            <a:chExt cx="291154" cy="408195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66CCEA21-F669-1870-E499-923356980F85}"/>
                </a:ext>
              </a:extLst>
            </p:cNvPr>
            <p:cNvSpPr/>
            <p:nvPr/>
          </p:nvSpPr>
          <p:spPr>
            <a:xfrm>
              <a:off x="3247897" y="434226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FD89E6EC-681C-0750-04C9-194B9F76381C}"/>
                </a:ext>
              </a:extLst>
            </p:cNvPr>
            <p:cNvSpPr/>
            <p:nvPr/>
          </p:nvSpPr>
          <p:spPr>
            <a:xfrm>
              <a:off x="3323027" y="4150093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EBF05166-62A1-00FF-2861-65664C78DA82}"/>
              </a:ext>
            </a:extLst>
          </p:cNvPr>
          <p:cNvGrpSpPr/>
          <p:nvPr/>
        </p:nvGrpSpPr>
        <p:grpSpPr>
          <a:xfrm rot="12932969">
            <a:off x="3504108" y="5139921"/>
            <a:ext cx="291154" cy="408195"/>
            <a:chOff x="3247897" y="4150093"/>
            <a:chExt cx="291154" cy="408195"/>
          </a:xfrm>
          <a:solidFill>
            <a:srgbClr val="C00000"/>
          </a:solidFill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B5A36CDF-AA10-5A8B-BA65-1B74843DF1C4}"/>
                </a:ext>
              </a:extLst>
            </p:cNvPr>
            <p:cNvSpPr/>
            <p:nvPr/>
          </p:nvSpPr>
          <p:spPr>
            <a:xfrm>
              <a:off x="3247897" y="434226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A2BD2399-AC4F-632C-D4F0-9854DCA76D19}"/>
                </a:ext>
              </a:extLst>
            </p:cNvPr>
            <p:cNvSpPr/>
            <p:nvPr/>
          </p:nvSpPr>
          <p:spPr>
            <a:xfrm>
              <a:off x="3323027" y="415009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5" name="Rektangel 54">
            <a:extLst>
              <a:ext uri="{FF2B5EF4-FFF2-40B4-BE49-F238E27FC236}">
                <a16:creationId xmlns:a16="http://schemas.microsoft.com/office/drawing/2014/main" id="{1763615E-02F7-DBD3-D5BA-307562F7B945}"/>
              </a:ext>
            </a:extLst>
          </p:cNvPr>
          <p:cNvSpPr/>
          <p:nvPr/>
        </p:nvSpPr>
        <p:spPr>
          <a:xfrm>
            <a:off x="7287272" y="4646041"/>
            <a:ext cx="864096" cy="1112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93D55053-82BC-933A-D563-9740B874833E}"/>
              </a:ext>
            </a:extLst>
          </p:cNvPr>
          <p:cNvGrpSpPr/>
          <p:nvPr/>
        </p:nvGrpSpPr>
        <p:grpSpPr>
          <a:xfrm rot="461292">
            <a:off x="7395284" y="4247180"/>
            <a:ext cx="648072" cy="216692"/>
            <a:chOff x="768995" y="4176536"/>
            <a:chExt cx="648072" cy="216692"/>
          </a:xfrm>
        </p:grpSpPr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D10F8551-ACAF-2527-57D2-90CC1F8936F5}"/>
                </a:ext>
              </a:extLst>
            </p:cNvPr>
            <p:cNvSpPr/>
            <p:nvPr/>
          </p:nvSpPr>
          <p:spPr>
            <a:xfrm>
              <a:off x="768995" y="417720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557C600E-029A-27C6-BE50-D05F733A4516}"/>
                </a:ext>
              </a:extLst>
            </p:cNvPr>
            <p:cNvSpPr/>
            <p:nvPr/>
          </p:nvSpPr>
          <p:spPr>
            <a:xfrm>
              <a:off x="985019" y="4176536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F42C1DAA-AA8F-376E-D565-2BCE721469B7}"/>
                </a:ext>
              </a:extLst>
            </p:cNvPr>
            <p:cNvSpPr/>
            <p:nvPr/>
          </p:nvSpPr>
          <p:spPr>
            <a:xfrm>
              <a:off x="1201043" y="4176536"/>
              <a:ext cx="216024" cy="2160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cxnSp>
        <p:nvCxnSpPr>
          <p:cNvPr id="60" name="Lige pilforbindelse 59">
            <a:extLst>
              <a:ext uri="{FF2B5EF4-FFF2-40B4-BE49-F238E27FC236}">
                <a16:creationId xmlns:a16="http://schemas.microsoft.com/office/drawing/2014/main" id="{95210E70-100A-189B-01FA-7A419B8810EA}"/>
              </a:ext>
            </a:extLst>
          </p:cNvPr>
          <p:cNvCxnSpPr>
            <a:cxnSpLocks/>
          </p:cNvCxnSpPr>
          <p:nvPr/>
        </p:nvCxnSpPr>
        <p:spPr>
          <a:xfrm>
            <a:off x="7719320" y="4476687"/>
            <a:ext cx="0" cy="14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Pil: højre 61">
            <a:extLst>
              <a:ext uri="{FF2B5EF4-FFF2-40B4-BE49-F238E27FC236}">
                <a16:creationId xmlns:a16="http://schemas.microsoft.com/office/drawing/2014/main" id="{ACB9CAD3-4B3A-3CA4-F83F-EE5E32108BE7}"/>
              </a:ext>
            </a:extLst>
          </p:cNvPr>
          <p:cNvSpPr/>
          <p:nvPr/>
        </p:nvSpPr>
        <p:spPr>
          <a:xfrm>
            <a:off x="8511408" y="4513907"/>
            <a:ext cx="297284" cy="225555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68" name="Gruppe 67">
            <a:extLst>
              <a:ext uri="{FF2B5EF4-FFF2-40B4-BE49-F238E27FC236}">
                <a16:creationId xmlns:a16="http://schemas.microsoft.com/office/drawing/2014/main" id="{94111614-EE46-B763-15CA-0EDA16E74D5B}"/>
              </a:ext>
            </a:extLst>
          </p:cNvPr>
          <p:cNvGrpSpPr/>
          <p:nvPr/>
        </p:nvGrpSpPr>
        <p:grpSpPr>
          <a:xfrm>
            <a:off x="9088863" y="4431702"/>
            <a:ext cx="864096" cy="325557"/>
            <a:chOff x="8004155" y="4562175"/>
            <a:chExt cx="864096" cy="325557"/>
          </a:xfrm>
        </p:grpSpPr>
        <p:sp>
          <p:nvSpPr>
            <p:cNvPr id="63" name="Rektangel 62">
              <a:extLst>
                <a:ext uri="{FF2B5EF4-FFF2-40B4-BE49-F238E27FC236}">
                  <a16:creationId xmlns:a16="http://schemas.microsoft.com/office/drawing/2014/main" id="{20AD2BEC-C960-7AF4-7DE0-49C7F99EB72B}"/>
                </a:ext>
              </a:extLst>
            </p:cNvPr>
            <p:cNvSpPr/>
            <p:nvPr/>
          </p:nvSpPr>
          <p:spPr>
            <a:xfrm>
              <a:off x="8004155" y="4776515"/>
              <a:ext cx="864096" cy="11121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DE22D7CF-DD76-2A5C-B3DF-7924CE473102}"/>
                </a:ext>
              </a:extLst>
            </p:cNvPr>
            <p:cNvGrpSpPr/>
            <p:nvPr/>
          </p:nvGrpSpPr>
          <p:grpSpPr>
            <a:xfrm>
              <a:off x="8112167" y="4562175"/>
              <a:ext cx="648072" cy="216692"/>
              <a:chOff x="768995" y="4176536"/>
              <a:chExt cx="648072" cy="216692"/>
            </a:xfrm>
          </p:grpSpPr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360F39ED-AE47-6A04-90B4-F6396403381C}"/>
                  </a:ext>
                </a:extLst>
              </p:cNvPr>
              <p:cNvSpPr/>
              <p:nvPr/>
            </p:nvSpPr>
            <p:spPr>
              <a:xfrm>
                <a:off x="768995" y="4177204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C2526526-9CE9-5A1F-763D-58F62BD8A917}"/>
                  </a:ext>
                </a:extLst>
              </p:cNvPr>
              <p:cNvSpPr/>
              <p:nvPr/>
            </p:nvSpPr>
            <p:spPr>
              <a:xfrm>
                <a:off x="985019" y="4176536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8049ABE2-6597-2CDD-463D-9E58B4C99FEF}"/>
                  </a:ext>
                </a:extLst>
              </p:cNvPr>
              <p:cNvSpPr/>
              <p:nvPr/>
            </p:nvSpPr>
            <p:spPr>
              <a:xfrm>
                <a:off x="1201043" y="4176536"/>
                <a:ext cx="216024" cy="21602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grpSp>
        <p:nvGrpSpPr>
          <p:cNvPr id="69" name="Gruppe 68">
            <a:extLst>
              <a:ext uri="{FF2B5EF4-FFF2-40B4-BE49-F238E27FC236}">
                <a16:creationId xmlns:a16="http://schemas.microsoft.com/office/drawing/2014/main" id="{D2F19313-851D-C9F3-5A2C-92F3FE28EE33}"/>
              </a:ext>
            </a:extLst>
          </p:cNvPr>
          <p:cNvGrpSpPr/>
          <p:nvPr/>
        </p:nvGrpSpPr>
        <p:grpSpPr>
          <a:xfrm>
            <a:off x="7287272" y="5101124"/>
            <a:ext cx="864096" cy="325557"/>
            <a:chOff x="8004155" y="4562175"/>
            <a:chExt cx="864096" cy="325557"/>
          </a:xfrm>
        </p:grpSpPr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5B9D1B0A-AD52-F17E-C842-3F1541267EB9}"/>
                </a:ext>
              </a:extLst>
            </p:cNvPr>
            <p:cNvSpPr/>
            <p:nvPr/>
          </p:nvSpPr>
          <p:spPr>
            <a:xfrm>
              <a:off x="8004155" y="4776515"/>
              <a:ext cx="864096" cy="111217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1" name="Gruppe 70">
              <a:extLst>
                <a:ext uri="{FF2B5EF4-FFF2-40B4-BE49-F238E27FC236}">
                  <a16:creationId xmlns:a16="http://schemas.microsoft.com/office/drawing/2014/main" id="{D6450AB6-D8DF-AAA8-3FCD-9424388D9640}"/>
                </a:ext>
              </a:extLst>
            </p:cNvPr>
            <p:cNvGrpSpPr/>
            <p:nvPr/>
          </p:nvGrpSpPr>
          <p:grpSpPr>
            <a:xfrm>
              <a:off x="8112167" y="4562175"/>
              <a:ext cx="648072" cy="216692"/>
              <a:chOff x="768995" y="4176536"/>
              <a:chExt cx="648072" cy="216692"/>
            </a:xfrm>
          </p:grpSpPr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A22108DD-1725-5E25-EAB0-C0A72984BC53}"/>
                  </a:ext>
                </a:extLst>
              </p:cNvPr>
              <p:cNvSpPr/>
              <p:nvPr/>
            </p:nvSpPr>
            <p:spPr>
              <a:xfrm>
                <a:off x="768995" y="4177204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A4A21BF4-4790-0704-01D7-F45500CD2439}"/>
                  </a:ext>
                </a:extLst>
              </p:cNvPr>
              <p:cNvSpPr/>
              <p:nvPr/>
            </p:nvSpPr>
            <p:spPr>
              <a:xfrm>
                <a:off x="985019" y="4176536"/>
                <a:ext cx="216024" cy="21602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302C161B-9087-F185-B2BF-255612F22C9A}"/>
                  </a:ext>
                </a:extLst>
              </p:cNvPr>
              <p:cNvSpPr/>
              <p:nvPr/>
            </p:nvSpPr>
            <p:spPr>
              <a:xfrm>
                <a:off x="1201043" y="4176536"/>
                <a:ext cx="216024" cy="21602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75" name="Pil: højre 74">
            <a:extLst>
              <a:ext uri="{FF2B5EF4-FFF2-40B4-BE49-F238E27FC236}">
                <a16:creationId xmlns:a16="http://schemas.microsoft.com/office/drawing/2014/main" id="{2AFCCB95-DDD2-52E3-38AB-3F65C5AA734B}"/>
              </a:ext>
            </a:extLst>
          </p:cNvPr>
          <p:cNvSpPr/>
          <p:nvPr/>
        </p:nvSpPr>
        <p:spPr>
          <a:xfrm>
            <a:off x="8511408" y="5158122"/>
            <a:ext cx="297284" cy="225555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0BE42C34-000C-D163-9E4F-10ED9DED4F31}"/>
              </a:ext>
            </a:extLst>
          </p:cNvPr>
          <p:cNvSpPr/>
          <p:nvPr/>
        </p:nvSpPr>
        <p:spPr>
          <a:xfrm>
            <a:off x="9088863" y="5314982"/>
            <a:ext cx="864096" cy="1112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84" name="Gruppe 83">
            <a:extLst>
              <a:ext uri="{FF2B5EF4-FFF2-40B4-BE49-F238E27FC236}">
                <a16:creationId xmlns:a16="http://schemas.microsoft.com/office/drawing/2014/main" id="{3A544DD2-4C5E-664D-9943-37B75BACD434}"/>
              </a:ext>
            </a:extLst>
          </p:cNvPr>
          <p:cNvGrpSpPr/>
          <p:nvPr/>
        </p:nvGrpSpPr>
        <p:grpSpPr>
          <a:xfrm rot="3630549">
            <a:off x="9131167" y="4912590"/>
            <a:ext cx="291154" cy="408195"/>
            <a:chOff x="3247897" y="4150093"/>
            <a:chExt cx="291154" cy="408195"/>
          </a:xfrm>
        </p:grpSpPr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3A3C46C8-3781-41DD-7920-0A657D6AB185}"/>
                </a:ext>
              </a:extLst>
            </p:cNvPr>
            <p:cNvSpPr/>
            <p:nvPr/>
          </p:nvSpPr>
          <p:spPr>
            <a:xfrm>
              <a:off x="3247897" y="4342264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24B1365E-04DC-3908-A5C6-474E68B79317}"/>
                </a:ext>
              </a:extLst>
            </p:cNvPr>
            <p:cNvSpPr/>
            <p:nvPr/>
          </p:nvSpPr>
          <p:spPr>
            <a:xfrm>
              <a:off x="3323027" y="4150093"/>
              <a:ext cx="216024" cy="2160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7" name="Ellipse 86">
            <a:extLst>
              <a:ext uri="{FF2B5EF4-FFF2-40B4-BE49-F238E27FC236}">
                <a16:creationId xmlns:a16="http://schemas.microsoft.com/office/drawing/2014/main" id="{ABC078D4-0C7C-22BF-878C-953AC84940AB}"/>
              </a:ext>
            </a:extLst>
          </p:cNvPr>
          <p:cNvSpPr/>
          <p:nvPr/>
        </p:nvSpPr>
        <p:spPr>
          <a:xfrm>
            <a:off x="9579424" y="5108141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FE03C7F5-E8A6-B859-4067-62EC6314C3F7}"/>
              </a:ext>
            </a:extLst>
          </p:cNvPr>
          <p:cNvSpPr/>
          <p:nvPr/>
        </p:nvSpPr>
        <p:spPr>
          <a:xfrm>
            <a:off x="7277552" y="5950410"/>
            <a:ext cx="864096" cy="1112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4" name="Pil: højre 93">
            <a:extLst>
              <a:ext uri="{FF2B5EF4-FFF2-40B4-BE49-F238E27FC236}">
                <a16:creationId xmlns:a16="http://schemas.microsoft.com/office/drawing/2014/main" id="{B7DC4745-B45F-B908-571A-60133049A0BB}"/>
              </a:ext>
            </a:extLst>
          </p:cNvPr>
          <p:cNvSpPr/>
          <p:nvPr/>
        </p:nvSpPr>
        <p:spPr>
          <a:xfrm>
            <a:off x="8501688" y="5793068"/>
            <a:ext cx="297284" cy="225555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FFF0B16C-49E6-FF1A-4C4B-3BB873118BBC}"/>
              </a:ext>
            </a:extLst>
          </p:cNvPr>
          <p:cNvSpPr/>
          <p:nvPr/>
        </p:nvSpPr>
        <p:spPr>
          <a:xfrm>
            <a:off x="9079143" y="5949928"/>
            <a:ext cx="864096" cy="111217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9B9366DB-EF2A-7EA2-EF03-BAA7D320AF5C}"/>
              </a:ext>
            </a:extLst>
          </p:cNvPr>
          <p:cNvSpPr/>
          <p:nvPr/>
        </p:nvSpPr>
        <p:spPr>
          <a:xfrm>
            <a:off x="7321781" y="5735525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FDD92793-57E5-9E4D-8574-EF05F2A438AB}"/>
              </a:ext>
            </a:extLst>
          </p:cNvPr>
          <p:cNvSpPr/>
          <p:nvPr/>
        </p:nvSpPr>
        <p:spPr>
          <a:xfrm>
            <a:off x="7896368" y="5735534"/>
            <a:ext cx="216024" cy="2160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2" name="Lige pilforbindelse 101">
            <a:extLst>
              <a:ext uri="{FF2B5EF4-FFF2-40B4-BE49-F238E27FC236}">
                <a16:creationId xmlns:a16="http://schemas.microsoft.com/office/drawing/2014/main" id="{5BAC31F3-01B1-38D6-B784-1C85241369F9}"/>
              </a:ext>
            </a:extLst>
          </p:cNvPr>
          <p:cNvCxnSpPr>
            <a:cxnSpLocks/>
          </p:cNvCxnSpPr>
          <p:nvPr/>
        </p:nvCxnSpPr>
        <p:spPr>
          <a:xfrm flipH="1">
            <a:off x="7726635" y="5851099"/>
            <a:ext cx="158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Lige pilforbindelse 102">
            <a:extLst>
              <a:ext uri="{FF2B5EF4-FFF2-40B4-BE49-F238E27FC236}">
                <a16:creationId xmlns:a16="http://schemas.microsoft.com/office/drawing/2014/main" id="{EB804BD3-F2F2-DFB0-CFC8-6ABB88216601}"/>
              </a:ext>
            </a:extLst>
          </p:cNvPr>
          <p:cNvCxnSpPr>
            <a:cxnSpLocks/>
          </p:cNvCxnSpPr>
          <p:nvPr/>
        </p:nvCxnSpPr>
        <p:spPr>
          <a:xfrm>
            <a:off x="7525771" y="5851099"/>
            <a:ext cx="1442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5" name="Gruppe 104">
            <a:extLst>
              <a:ext uri="{FF2B5EF4-FFF2-40B4-BE49-F238E27FC236}">
                <a16:creationId xmlns:a16="http://schemas.microsoft.com/office/drawing/2014/main" id="{A2D068D6-9E0F-ADD5-82D3-D9759B96C19F}"/>
              </a:ext>
            </a:extLst>
          </p:cNvPr>
          <p:cNvGrpSpPr/>
          <p:nvPr/>
        </p:nvGrpSpPr>
        <p:grpSpPr>
          <a:xfrm rot="12932969">
            <a:off x="9330134" y="5477839"/>
            <a:ext cx="291154" cy="408195"/>
            <a:chOff x="3247897" y="4150093"/>
            <a:chExt cx="291154" cy="408195"/>
          </a:xfrm>
          <a:solidFill>
            <a:srgbClr val="C00000"/>
          </a:solidFill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8DCBD300-92F9-16B2-FE33-20CA08775149}"/>
                </a:ext>
              </a:extLst>
            </p:cNvPr>
            <p:cNvSpPr/>
            <p:nvPr/>
          </p:nvSpPr>
          <p:spPr>
            <a:xfrm>
              <a:off x="3247897" y="434226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13F6F5A4-8ED3-C5D0-ACF4-1708338EBE59}"/>
                </a:ext>
              </a:extLst>
            </p:cNvPr>
            <p:cNvSpPr/>
            <p:nvPr/>
          </p:nvSpPr>
          <p:spPr>
            <a:xfrm>
              <a:off x="3323027" y="415009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1" name="Ellipse 110">
            <a:extLst>
              <a:ext uri="{FF2B5EF4-FFF2-40B4-BE49-F238E27FC236}">
                <a16:creationId xmlns:a16="http://schemas.microsoft.com/office/drawing/2014/main" id="{DA8EB44C-5E9B-9849-47D0-65D5CF9E34F1}"/>
              </a:ext>
            </a:extLst>
          </p:cNvPr>
          <p:cNvSpPr/>
          <p:nvPr/>
        </p:nvSpPr>
        <p:spPr>
          <a:xfrm>
            <a:off x="7178506" y="2566189"/>
            <a:ext cx="671249" cy="405643"/>
          </a:xfrm>
          <a:prstGeom prst="ellipse">
            <a:avLst/>
          </a:prstGeom>
          <a:noFill/>
          <a:ln w="28575">
            <a:solidFill>
              <a:srgbClr val="9696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E5C5E6FF-3B14-1C19-0DF8-D4EE99801D39}"/>
              </a:ext>
            </a:extLst>
          </p:cNvPr>
          <p:cNvSpPr/>
          <p:nvPr/>
        </p:nvSpPr>
        <p:spPr>
          <a:xfrm>
            <a:off x="8610967" y="3759659"/>
            <a:ext cx="671249" cy="417545"/>
          </a:xfrm>
          <a:prstGeom prst="ellipse">
            <a:avLst/>
          </a:prstGeom>
          <a:noFill/>
          <a:ln w="28575">
            <a:solidFill>
              <a:srgbClr val="9696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10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33" grpId="0" animBg="1"/>
      <p:bldP spid="39" grpId="0" animBg="1"/>
      <p:bldP spid="48" grpId="0" animBg="1"/>
      <p:bldP spid="55" grpId="0" animBg="1"/>
      <p:bldP spid="62" grpId="0" animBg="1"/>
      <p:bldP spid="75" grpId="0" animBg="1"/>
      <p:bldP spid="83" grpId="0" animBg="1"/>
      <p:bldP spid="87" grpId="0" animBg="1"/>
      <p:bldP spid="89" grpId="0" animBg="1"/>
      <p:bldP spid="94" grpId="0" animBg="1"/>
      <p:bldP spid="95" grpId="0" animBg="1"/>
      <p:bldP spid="100" grpId="0" animBg="1"/>
      <p:bldP spid="101" grpId="0" animBg="1"/>
      <p:bldP spid="111" grpId="0" animBg="1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27519" y="1053530"/>
            <a:ext cx="11114684" cy="479273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Ændre man reaktionsmekanismen, ændre man også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energiprofilen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 reaktionen.</a:t>
            </a:r>
            <a:endParaRPr lang="da-DK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27519" y="332733"/>
            <a:ext cx="10755995" cy="792805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Katalysatorer og energiprofil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A4A2981-0925-4130-94EB-A65A9BB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FB0AB3D5-0145-C68E-6953-029A836176D0}"/>
              </a:ext>
            </a:extLst>
          </p:cNvPr>
          <p:cNvSpPr txBox="1"/>
          <p:nvPr/>
        </p:nvSpPr>
        <p:spPr>
          <a:xfrm>
            <a:off x="404036" y="4194649"/>
            <a:ext cx="55014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Uden katalysator</a:t>
            </a:r>
          </a:p>
          <a:p>
            <a:pPr algn="r"/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</a:t>
            </a:r>
            <a:r>
              <a:rPr lang="da-DK" sz="2000" baseline="30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*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+ N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 → N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 + N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     (1)</a:t>
            </a:r>
          </a:p>
          <a:p>
            <a:pPr algn="r"/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 </a:t>
            </a:r>
          </a:p>
          <a:p>
            <a:pPr algn="r"/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 + N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 → N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O</a:t>
            </a:r>
            <a:r>
              <a:rPr lang="da-DK" sz="2000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                       (2)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ECF6F38-B379-AFE9-1B1E-A6301B99F6D4}"/>
              </a:ext>
            </a:extLst>
          </p:cNvPr>
          <p:cNvSpPr txBox="1"/>
          <p:nvPr/>
        </p:nvSpPr>
        <p:spPr>
          <a:xfrm>
            <a:off x="6084861" y="4194649"/>
            <a:ext cx="5657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Med katalysator</a:t>
            </a:r>
          </a:p>
          <a:p>
            <a:pPr algn="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O(g) + </a:t>
            </a:r>
            <a:r>
              <a:rPr lang="da-DK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 → 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O-Pt(s)              (2 gange)      (1)</a:t>
            </a:r>
          </a:p>
          <a:p>
            <a:pPr algn="r"/>
            <a:endParaRPr lang="da-DK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  <a:p>
            <a:pPr algn="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O-Pt(s)</a:t>
            </a:r>
            <a:r>
              <a:rPr lang="da-DK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→ N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</a:t>
            </a:r>
            <a:r>
              <a:rPr lang="da-DK" sz="2000" dirty="0"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O-</a:t>
            </a:r>
            <a:r>
              <a:rPr lang="da-DK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</a:t>
            </a:r>
            <a:r>
              <a:rPr lang="da-DK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    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(2 gange)</a:t>
            </a:r>
            <a:r>
              <a:rPr lang="da-DK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(2)</a:t>
            </a:r>
          </a:p>
          <a:p>
            <a:pPr algn="r"/>
            <a:endParaRPr lang="da-DK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  <a:p>
            <a:pPr algn="r"/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 </a:t>
            </a:r>
            <a:r>
              <a:rPr lang="da-DK" sz="2000" dirty="0"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⦁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O-</a:t>
            </a:r>
            <a:r>
              <a:rPr lang="da-DK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</a:t>
            </a:r>
            <a:r>
              <a:rPr lang="da-DK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→  O</a:t>
            </a:r>
            <a:r>
              <a:rPr lang="da-DK" sz="2000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(g) +  </a:t>
            </a:r>
            <a:r>
              <a:rPr lang="da-DK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Pt</a:t>
            </a:r>
            <a:r>
              <a:rPr lang="da-DK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(s)                                   (3)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4ED0E2E8-235A-CBA8-2C4A-3A3E335C6F77}"/>
              </a:ext>
            </a:extLst>
          </p:cNvPr>
          <p:cNvGrpSpPr/>
          <p:nvPr/>
        </p:nvGrpSpPr>
        <p:grpSpPr>
          <a:xfrm>
            <a:off x="522677" y="1753717"/>
            <a:ext cx="369332" cy="2113015"/>
            <a:chOff x="471672" y="1532803"/>
            <a:chExt cx="369332" cy="2113015"/>
          </a:xfrm>
        </p:grpSpPr>
        <p:cxnSp>
          <p:nvCxnSpPr>
            <p:cNvPr id="3" name="Lige pilforbindelse 2">
              <a:extLst>
                <a:ext uri="{FF2B5EF4-FFF2-40B4-BE49-F238E27FC236}">
                  <a16:creationId xmlns:a16="http://schemas.microsoft.com/office/drawing/2014/main" id="{D58C4DCE-15A3-A468-E443-38C4176B7A8C}"/>
                </a:ext>
              </a:extLst>
            </p:cNvPr>
            <p:cNvCxnSpPr/>
            <p:nvPr/>
          </p:nvCxnSpPr>
          <p:spPr>
            <a:xfrm flipV="1">
              <a:off x="841003" y="1532803"/>
              <a:ext cx="0" cy="2113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B19F23BE-6331-4791-4978-902327D4B178}"/>
                </a:ext>
              </a:extLst>
            </p:cNvPr>
            <p:cNvSpPr txBox="1"/>
            <p:nvPr/>
          </p:nvSpPr>
          <p:spPr>
            <a:xfrm rot="16200000">
              <a:off x="230580" y="2322725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Energi</a:t>
              </a:r>
            </a:p>
          </p:txBody>
        </p:sp>
      </p:grpSp>
      <p:sp>
        <p:nvSpPr>
          <p:cNvPr id="18" name="Kombinationstegning: figur 17">
            <a:extLst>
              <a:ext uri="{FF2B5EF4-FFF2-40B4-BE49-F238E27FC236}">
                <a16:creationId xmlns:a16="http://schemas.microsoft.com/office/drawing/2014/main" id="{7C4C3545-5C22-0946-B866-9F3A24AEC7C4}"/>
              </a:ext>
            </a:extLst>
          </p:cNvPr>
          <p:cNvSpPr/>
          <p:nvPr/>
        </p:nvSpPr>
        <p:spPr>
          <a:xfrm>
            <a:off x="1334815" y="1889550"/>
            <a:ext cx="2941568" cy="1862073"/>
          </a:xfrm>
          <a:custGeom>
            <a:avLst/>
            <a:gdLst>
              <a:gd name="connsiteX0" fmla="*/ 0 w 2159726"/>
              <a:gd name="connsiteY0" fmla="*/ 883905 h 1663153"/>
              <a:gd name="connsiteX1" fmla="*/ 348343 w 2159726"/>
              <a:gd name="connsiteY1" fmla="*/ 883905 h 1663153"/>
              <a:gd name="connsiteX2" fmla="*/ 783771 w 2159726"/>
              <a:gd name="connsiteY2" fmla="*/ 4339 h 1663153"/>
              <a:gd name="connsiteX3" fmla="*/ 1062446 w 2159726"/>
              <a:gd name="connsiteY3" fmla="*/ 535562 h 1663153"/>
              <a:gd name="connsiteX4" fmla="*/ 1288868 w 2159726"/>
              <a:gd name="connsiteY4" fmla="*/ 283013 h 1663153"/>
              <a:gd name="connsiteX5" fmla="*/ 1654628 w 2159726"/>
              <a:gd name="connsiteY5" fmla="*/ 1449962 h 1663153"/>
              <a:gd name="connsiteX6" fmla="*/ 2159726 w 2159726"/>
              <a:gd name="connsiteY6" fmla="*/ 1658968 h 1663153"/>
              <a:gd name="connsiteX0" fmla="*/ 0 w 2012083"/>
              <a:gd name="connsiteY0" fmla="*/ 966573 h 1663153"/>
              <a:gd name="connsiteX1" fmla="*/ 200700 w 2012083"/>
              <a:gd name="connsiteY1" fmla="*/ 883905 h 1663153"/>
              <a:gd name="connsiteX2" fmla="*/ 636128 w 2012083"/>
              <a:gd name="connsiteY2" fmla="*/ 4339 h 1663153"/>
              <a:gd name="connsiteX3" fmla="*/ 914803 w 2012083"/>
              <a:gd name="connsiteY3" fmla="*/ 535562 h 1663153"/>
              <a:gd name="connsiteX4" fmla="*/ 1141225 w 2012083"/>
              <a:gd name="connsiteY4" fmla="*/ 283013 h 1663153"/>
              <a:gd name="connsiteX5" fmla="*/ 1506985 w 2012083"/>
              <a:gd name="connsiteY5" fmla="*/ 1449962 h 1663153"/>
              <a:gd name="connsiteX6" fmla="*/ 2012083 w 2012083"/>
              <a:gd name="connsiteY6" fmla="*/ 1658968 h 1663153"/>
              <a:gd name="connsiteX0" fmla="*/ 0 w 2012083"/>
              <a:gd name="connsiteY0" fmla="*/ 966573 h 1663153"/>
              <a:gd name="connsiteX1" fmla="*/ 200700 w 2012083"/>
              <a:gd name="connsiteY1" fmla="*/ 883905 h 1663153"/>
              <a:gd name="connsiteX2" fmla="*/ 636128 w 2012083"/>
              <a:gd name="connsiteY2" fmla="*/ 4339 h 1663153"/>
              <a:gd name="connsiteX3" fmla="*/ 914803 w 2012083"/>
              <a:gd name="connsiteY3" fmla="*/ 535562 h 1663153"/>
              <a:gd name="connsiteX4" fmla="*/ 1141225 w 2012083"/>
              <a:gd name="connsiteY4" fmla="*/ 283013 h 1663153"/>
              <a:gd name="connsiteX5" fmla="*/ 1506985 w 2012083"/>
              <a:gd name="connsiteY5" fmla="*/ 1449962 h 1663153"/>
              <a:gd name="connsiteX6" fmla="*/ 2012083 w 2012083"/>
              <a:gd name="connsiteY6" fmla="*/ 1658968 h 1663153"/>
              <a:gd name="connsiteX0" fmla="*/ 0 w 2015517"/>
              <a:gd name="connsiteY0" fmla="*/ 998721 h 1663153"/>
              <a:gd name="connsiteX1" fmla="*/ 204134 w 2015517"/>
              <a:gd name="connsiteY1" fmla="*/ 883905 h 1663153"/>
              <a:gd name="connsiteX2" fmla="*/ 639562 w 2015517"/>
              <a:gd name="connsiteY2" fmla="*/ 4339 h 1663153"/>
              <a:gd name="connsiteX3" fmla="*/ 918237 w 2015517"/>
              <a:gd name="connsiteY3" fmla="*/ 535562 h 1663153"/>
              <a:gd name="connsiteX4" fmla="*/ 1144659 w 2015517"/>
              <a:gd name="connsiteY4" fmla="*/ 283013 h 1663153"/>
              <a:gd name="connsiteX5" fmla="*/ 1510419 w 2015517"/>
              <a:gd name="connsiteY5" fmla="*/ 1449962 h 1663153"/>
              <a:gd name="connsiteX6" fmla="*/ 2015517 w 2015517"/>
              <a:gd name="connsiteY6" fmla="*/ 1658968 h 1663153"/>
              <a:gd name="connsiteX0" fmla="*/ 0 w 2015517"/>
              <a:gd name="connsiteY0" fmla="*/ 998721 h 1663153"/>
              <a:gd name="connsiteX1" fmla="*/ 204134 w 2015517"/>
              <a:gd name="connsiteY1" fmla="*/ 883905 h 1663153"/>
              <a:gd name="connsiteX2" fmla="*/ 639562 w 2015517"/>
              <a:gd name="connsiteY2" fmla="*/ 4339 h 1663153"/>
              <a:gd name="connsiteX3" fmla="*/ 918237 w 2015517"/>
              <a:gd name="connsiteY3" fmla="*/ 535562 h 1663153"/>
              <a:gd name="connsiteX4" fmla="*/ 1144659 w 2015517"/>
              <a:gd name="connsiteY4" fmla="*/ 283013 h 1663153"/>
              <a:gd name="connsiteX5" fmla="*/ 1510419 w 2015517"/>
              <a:gd name="connsiteY5" fmla="*/ 1449962 h 1663153"/>
              <a:gd name="connsiteX6" fmla="*/ 2015517 w 2015517"/>
              <a:gd name="connsiteY6" fmla="*/ 1658968 h 1663153"/>
              <a:gd name="connsiteX0" fmla="*/ 0 w 2015517"/>
              <a:gd name="connsiteY0" fmla="*/ 998721 h 1663153"/>
              <a:gd name="connsiteX1" fmla="*/ 204134 w 2015517"/>
              <a:gd name="connsiteY1" fmla="*/ 883905 h 1663153"/>
              <a:gd name="connsiteX2" fmla="*/ 639562 w 2015517"/>
              <a:gd name="connsiteY2" fmla="*/ 4339 h 1663153"/>
              <a:gd name="connsiteX3" fmla="*/ 918237 w 2015517"/>
              <a:gd name="connsiteY3" fmla="*/ 535562 h 1663153"/>
              <a:gd name="connsiteX4" fmla="*/ 1144659 w 2015517"/>
              <a:gd name="connsiteY4" fmla="*/ 283013 h 1663153"/>
              <a:gd name="connsiteX5" fmla="*/ 1510419 w 2015517"/>
              <a:gd name="connsiteY5" fmla="*/ 1449962 h 1663153"/>
              <a:gd name="connsiteX6" fmla="*/ 2015517 w 2015517"/>
              <a:gd name="connsiteY6" fmla="*/ 1658968 h 1663153"/>
              <a:gd name="connsiteX0" fmla="*/ 0 w 1986332"/>
              <a:gd name="connsiteY0" fmla="*/ 966574 h 1663153"/>
              <a:gd name="connsiteX1" fmla="*/ 174949 w 1986332"/>
              <a:gd name="connsiteY1" fmla="*/ 883905 h 1663153"/>
              <a:gd name="connsiteX2" fmla="*/ 610377 w 1986332"/>
              <a:gd name="connsiteY2" fmla="*/ 4339 h 1663153"/>
              <a:gd name="connsiteX3" fmla="*/ 889052 w 1986332"/>
              <a:gd name="connsiteY3" fmla="*/ 535562 h 1663153"/>
              <a:gd name="connsiteX4" fmla="*/ 1115474 w 1986332"/>
              <a:gd name="connsiteY4" fmla="*/ 283013 h 1663153"/>
              <a:gd name="connsiteX5" fmla="*/ 1481234 w 1986332"/>
              <a:gd name="connsiteY5" fmla="*/ 1449962 h 1663153"/>
              <a:gd name="connsiteX6" fmla="*/ 1986332 w 1986332"/>
              <a:gd name="connsiteY6" fmla="*/ 1658968 h 1663153"/>
              <a:gd name="connsiteX0" fmla="*/ 0 w 2027534"/>
              <a:gd name="connsiteY0" fmla="*/ 968870 h 1663153"/>
              <a:gd name="connsiteX1" fmla="*/ 216151 w 2027534"/>
              <a:gd name="connsiteY1" fmla="*/ 883905 h 1663153"/>
              <a:gd name="connsiteX2" fmla="*/ 651579 w 2027534"/>
              <a:gd name="connsiteY2" fmla="*/ 4339 h 1663153"/>
              <a:gd name="connsiteX3" fmla="*/ 930254 w 2027534"/>
              <a:gd name="connsiteY3" fmla="*/ 535562 h 1663153"/>
              <a:gd name="connsiteX4" fmla="*/ 1156676 w 2027534"/>
              <a:gd name="connsiteY4" fmla="*/ 283013 h 1663153"/>
              <a:gd name="connsiteX5" fmla="*/ 1522436 w 2027534"/>
              <a:gd name="connsiteY5" fmla="*/ 1449962 h 1663153"/>
              <a:gd name="connsiteX6" fmla="*/ 2027534 w 2027534"/>
              <a:gd name="connsiteY6" fmla="*/ 1658968 h 1663153"/>
              <a:gd name="connsiteX0" fmla="*/ 0 w 2027534"/>
              <a:gd name="connsiteY0" fmla="*/ 968870 h 1663153"/>
              <a:gd name="connsiteX1" fmla="*/ 216151 w 2027534"/>
              <a:gd name="connsiteY1" fmla="*/ 883905 h 1663153"/>
              <a:gd name="connsiteX2" fmla="*/ 651579 w 2027534"/>
              <a:gd name="connsiteY2" fmla="*/ 4339 h 1663153"/>
              <a:gd name="connsiteX3" fmla="*/ 930254 w 2027534"/>
              <a:gd name="connsiteY3" fmla="*/ 535562 h 1663153"/>
              <a:gd name="connsiteX4" fmla="*/ 1156676 w 2027534"/>
              <a:gd name="connsiteY4" fmla="*/ 283013 h 1663153"/>
              <a:gd name="connsiteX5" fmla="*/ 1522436 w 2027534"/>
              <a:gd name="connsiteY5" fmla="*/ 1449962 h 1663153"/>
              <a:gd name="connsiteX6" fmla="*/ 2027534 w 2027534"/>
              <a:gd name="connsiteY6" fmla="*/ 1658968 h 1663153"/>
              <a:gd name="connsiteX0" fmla="*/ 0 w 2027534"/>
              <a:gd name="connsiteY0" fmla="*/ 968870 h 1663153"/>
              <a:gd name="connsiteX1" fmla="*/ 216151 w 2027534"/>
              <a:gd name="connsiteY1" fmla="*/ 883905 h 1663153"/>
              <a:gd name="connsiteX2" fmla="*/ 651579 w 2027534"/>
              <a:gd name="connsiteY2" fmla="*/ 4339 h 1663153"/>
              <a:gd name="connsiteX3" fmla="*/ 930254 w 2027534"/>
              <a:gd name="connsiteY3" fmla="*/ 535562 h 1663153"/>
              <a:gd name="connsiteX4" fmla="*/ 1156676 w 2027534"/>
              <a:gd name="connsiteY4" fmla="*/ 283013 h 1663153"/>
              <a:gd name="connsiteX5" fmla="*/ 1522436 w 2027534"/>
              <a:gd name="connsiteY5" fmla="*/ 1449962 h 1663153"/>
              <a:gd name="connsiteX6" fmla="*/ 2027534 w 2027534"/>
              <a:gd name="connsiteY6" fmla="*/ 1658968 h 1663153"/>
              <a:gd name="connsiteX0" fmla="*/ 0 w 1953712"/>
              <a:gd name="connsiteY0" fmla="*/ 968870 h 1663153"/>
              <a:gd name="connsiteX1" fmla="*/ 142329 w 1953712"/>
              <a:gd name="connsiteY1" fmla="*/ 883905 h 1663153"/>
              <a:gd name="connsiteX2" fmla="*/ 577757 w 1953712"/>
              <a:gd name="connsiteY2" fmla="*/ 4339 h 1663153"/>
              <a:gd name="connsiteX3" fmla="*/ 856432 w 1953712"/>
              <a:gd name="connsiteY3" fmla="*/ 535562 h 1663153"/>
              <a:gd name="connsiteX4" fmla="*/ 1082854 w 1953712"/>
              <a:gd name="connsiteY4" fmla="*/ 283013 h 1663153"/>
              <a:gd name="connsiteX5" fmla="*/ 1448614 w 1953712"/>
              <a:gd name="connsiteY5" fmla="*/ 1449962 h 1663153"/>
              <a:gd name="connsiteX6" fmla="*/ 1953712 w 1953712"/>
              <a:gd name="connsiteY6" fmla="*/ 1658968 h 1663153"/>
              <a:gd name="connsiteX0" fmla="*/ 0 w 1953712"/>
              <a:gd name="connsiteY0" fmla="*/ 968870 h 1663153"/>
              <a:gd name="connsiteX1" fmla="*/ 142329 w 1953712"/>
              <a:gd name="connsiteY1" fmla="*/ 883905 h 1663153"/>
              <a:gd name="connsiteX2" fmla="*/ 577757 w 1953712"/>
              <a:gd name="connsiteY2" fmla="*/ 4339 h 1663153"/>
              <a:gd name="connsiteX3" fmla="*/ 856432 w 1953712"/>
              <a:gd name="connsiteY3" fmla="*/ 535562 h 1663153"/>
              <a:gd name="connsiteX4" fmla="*/ 1082854 w 1953712"/>
              <a:gd name="connsiteY4" fmla="*/ 283013 h 1663153"/>
              <a:gd name="connsiteX5" fmla="*/ 1448614 w 1953712"/>
              <a:gd name="connsiteY5" fmla="*/ 1449962 h 1663153"/>
              <a:gd name="connsiteX6" fmla="*/ 1953712 w 1953712"/>
              <a:gd name="connsiteY6" fmla="*/ 1658968 h 1663153"/>
              <a:gd name="connsiteX0" fmla="*/ 0 w 1953712"/>
              <a:gd name="connsiteY0" fmla="*/ 968870 h 1663153"/>
              <a:gd name="connsiteX1" fmla="*/ 142329 w 1953712"/>
              <a:gd name="connsiteY1" fmla="*/ 883905 h 1663153"/>
              <a:gd name="connsiteX2" fmla="*/ 577757 w 1953712"/>
              <a:gd name="connsiteY2" fmla="*/ 4339 h 1663153"/>
              <a:gd name="connsiteX3" fmla="*/ 856432 w 1953712"/>
              <a:gd name="connsiteY3" fmla="*/ 535562 h 1663153"/>
              <a:gd name="connsiteX4" fmla="*/ 1082854 w 1953712"/>
              <a:gd name="connsiteY4" fmla="*/ 283013 h 1663153"/>
              <a:gd name="connsiteX5" fmla="*/ 1448614 w 1953712"/>
              <a:gd name="connsiteY5" fmla="*/ 1449962 h 1663153"/>
              <a:gd name="connsiteX6" fmla="*/ 1953712 w 1953712"/>
              <a:gd name="connsiteY6" fmla="*/ 1658968 h 1663153"/>
              <a:gd name="connsiteX0" fmla="*/ 0 w 1919376"/>
              <a:gd name="connsiteY0" fmla="*/ 1026278 h 1663153"/>
              <a:gd name="connsiteX1" fmla="*/ 107993 w 1919376"/>
              <a:gd name="connsiteY1" fmla="*/ 883905 h 1663153"/>
              <a:gd name="connsiteX2" fmla="*/ 543421 w 1919376"/>
              <a:gd name="connsiteY2" fmla="*/ 4339 h 1663153"/>
              <a:gd name="connsiteX3" fmla="*/ 822096 w 1919376"/>
              <a:gd name="connsiteY3" fmla="*/ 535562 h 1663153"/>
              <a:gd name="connsiteX4" fmla="*/ 1048518 w 1919376"/>
              <a:gd name="connsiteY4" fmla="*/ 283013 h 1663153"/>
              <a:gd name="connsiteX5" fmla="*/ 1414278 w 1919376"/>
              <a:gd name="connsiteY5" fmla="*/ 1449962 h 1663153"/>
              <a:gd name="connsiteX6" fmla="*/ 1919376 w 1919376"/>
              <a:gd name="connsiteY6" fmla="*/ 1658968 h 1663153"/>
              <a:gd name="connsiteX0" fmla="*/ 0 w 1931394"/>
              <a:gd name="connsiteY0" fmla="*/ 964278 h 1663153"/>
              <a:gd name="connsiteX1" fmla="*/ 120011 w 1931394"/>
              <a:gd name="connsiteY1" fmla="*/ 883905 h 1663153"/>
              <a:gd name="connsiteX2" fmla="*/ 555439 w 1931394"/>
              <a:gd name="connsiteY2" fmla="*/ 4339 h 1663153"/>
              <a:gd name="connsiteX3" fmla="*/ 834114 w 1931394"/>
              <a:gd name="connsiteY3" fmla="*/ 535562 h 1663153"/>
              <a:gd name="connsiteX4" fmla="*/ 1060536 w 1931394"/>
              <a:gd name="connsiteY4" fmla="*/ 283013 h 1663153"/>
              <a:gd name="connsiteX5" fmla="*/ 1426296 w 1931394"/>
              <a:gd name="connsiteY5" fmla="*/ 1449962 h 1663153"/>
              <a:gd name="connsiteX6" fmla="*/ 1931394 w 1931394"/>
              <a:gd name="connsiteY6" fmla="*/ 1658968 h 1663153"/>
              <a:gd name="connsiteX0" fmla="*/ 0 w 1931394"/>
              <a:gd name="connsiteY0" fmla="*/ 961179 h 1660054"/>
              <a:gd name="connsiteX1" fmla="*/ 198982 w 1931394"/>
              <a:gd name="connsiteY1" fmla="*/ 710878 h 1660054"/>
              <a:gd name="connsiteX2" fmla="*/ 555439 w 1931394"/>
              <a:gd name="connsiteY2" fmla="*/ 1240 h 1660054"/>
              <a:gd name="connsiteX3" fmla="*/ 834114 w 1931394"/>
              <a:gd name="connsiteY3" fmla="*/ 532463 h 1660054"/>
              <a:gd name="connsiteX4" fmla="*/ 1060536 w 1931394"/>
              <a:gd name="connsiteY4" fmla="*/ 279914 h 1660054"/>
              <a:gd name="connsiteX5" fmla="*/ 1426296 w 1931394"/>
              <a:gd name="connsiteY5" fmla="*/ 1446863 h 1660054"/>
              <a:gd name="connsiteX6" fmla="*/ 1931394 w 1931394"/>
              <a:gd name="connsiteY6" fmla="*/ 1655869 h 1660054"/>
              <a:gd name="connsiteX0" fmla="*/ 0 w 2097921"/>
              <a:gd name="connsiteY0" fmla="*/ 945105 h 1660054"/>
              <a:gd name="connsiteX1" fmla="*/ 365509 w 2097921"/>
              <a:gd name="connsiteY1" fmla="*/ 710878 h 1660054"/>
              <a:gd name="connsiteX2" fmla="*/ 721966 w 2097921"/>
              <a:gd name="connsiteY2" fmla="*/ 1240 h 1660054"/>
              <a:gd name="connsiteX3" fmla="*/ 1000641 w 2097921"/>
              <a:gd name="connsiteY3" fmla="*/ 532463 h 1660054"/>
              <a:gd name="connsiteX4" fmla="*/ 1227063 w 2097921"/>
              <a:gd name="connsiteY4" fmla="*/ 279914 h 1660054"/>
              <a:gd name="connsiteX5" fmla="*/ 1592823 w 2097921"/>
              <a:gd name="connsiteY5" fmla="*/ 1446863 h 1660054"/>
              <a:gd name="connsiteX6" fmla="*/ 2097921 w 2097921"/>
              <a:gd name="connsiteY6" fmla="*/ 1655869 h 1660054"/>
              <a:gd name="connsiteX0" fmla="*/ 0 w 1893624"/>
              <a:gd name="connsiteY0" fmla="*/ 956587 h 1660054"/>
              <a:gd name="connsiteX1" fmla="*/ 161212 w 1893624"/>
              <a:gd name="connsiteY1" fmla="*/ 710878 h 1660054"/>
              <a:gd name="connsiteX2" fmla="*/ 517669 w 1893624"/>
              <a:gd name="connsiteY2" fmla="*/ 1240 h 1660054"/>
              <a:gd name="connsiteX3" fmla="*/ 796344 w 1893624"/>
              <a:gd name="connsiteY3" fmla="*/ 532463 h 1660054"/>
              <a:gd name="connsiteX4" fmla="*/ 1022766 w 1893624"/>
              <a:gd name="connsiteY4" fmla="*/ 279914 h 1660054"/>
              <a:gd name="connsiteX5" fmla="*/ 1388526 w 1893624"/>
              <a:gd name="connsiteY5" fmla="*/ 1446863 h 1660054"/>
              <a:gd name="connsiteX6" fmla="*/ 1893624 w 1893624"/>
              <a:gd name="connsiteY6" fmla="*/ 1655869 h 1660054"/>
              <a:gd name="connsiteX0" fmla="*/ 0 w 1893624"/>
              <a:gd name="connsiteY0" fmla="*/ 956587 h 1660054"/>
              <a:gd name="connsiteX1" fmla="*/ 161212 w 1893624"/>
              <a:gd name="connsiteY1" fmla="*/ 710878 h 1660054"/>
              <a:gd name="connsiteX2" fmla="*/ 517669 w 1893624"/>
              <a:gd name="connsiteY2" fmla="*/ 1240 h 1660054"/>
              <a:gd name="connsiteX3" fmla="*/ 796344 w 1893624"/>
              <a:gd name="connsiteY3" fmla="*/ 532463 h 1660054"/>
              <a:gd name="connsiteX4" fmla="*/ 1022766 w 1893624"/>
              <a:gd name="connsiteY4" fmla="*/ 279914 h 1660054"/>
              <a:gd name="connsiteX5" fmla="*/ 1388526 w 1893624"/>
              <a:gd name="connsiteY5" fmla="*/ 1446863 h 1660054"/>
              <a:gd name="connsiteX6" fmla="*/ 1893624 w 1893624"/>
              <a:gd name="connsiteY6" fmla="*/ 1655869 h 1660054"/>
              <a:gd name="connsiteX0" fmla="*/ 0 w 1893624"/>
              <a:gd name="connsiteY0" fmla="*/ 956587 h 1660054"/>
              <a:gd name="connsiteX1" fmla="*/ 161212 w 1893624"/>
              <a:gd name="connsiteY1" fmla="*/ 710878 h 1660054"/>
              <a:gd name="connsiteX2" fmla="*/ 517669 w 1893624"/>
              <a:gd name="connsiteY2" fmla="*/ 1240 h 1660054"/>
              <a:gd name="connsiteX3" fmla="*/ 796344 w 1893624"/>
              <a:gd name="connsiteY3" fmla="*/ 532463 h 1660054"/>
              <a:gd name="connsiteX4" fmla="*/ 1022766 w 1893624"/>
              <a:gd name="connsiteY4" fmla="*/ 279914 h 1660054"/>
              <a:gd name="connsiteX5" fmla="*/ 1388526 w 1893624"/>
              <a:gd name="connsiteY5" fmla="*/ 1446863 h 1660054"/>
              <a:gd name="connsiteX6" fmla="*/ 1893624 w 1893624"/>
              <a:gd name="connsiteY6" fmla="*/ 1655869 h 1660054"/>
              <a:gd name="connsiteX0" fmla="*/ 0 w 1960578"/>
              <a:gd name="connsiteY0" fmla="*/ 956587 h 1660054"/>
              <a:gd name="connsiteX1" fmla="*/ 228166 w 1960578"/>
              <a:gd name="connsiteY1" fmla="*/ 710878 h 1660054"/>
              <a:gd name="connsiteX2" fmla="*/ 584623 w 1960578"/>
              <a:gd name="connsiteY2" fmla="*/ 1240 h 1660054"/>
              <a:gd name="connsiteX3" fmla="*/ 863298 w 1960578"/>
              <a:gd name="connsiteY3" fmla="*/ 532463 h 1660054"/>
              <a:gd name="connsiteX4" fmla="*/ 1089720 w 1960578"/>
              <a:gd name="connsiteY4" fmla="*/ 279914 h 1660054"/>
              <a:gd name="connsiteX5" fmla="*/ 1455480 w 1960578"/>
              <a:gd name="connsiteY5" fmla="*/ 1446863 h 1660054"/>
              <a:gd name="connsiteX6" fmla="*/ 1960578 w 1960578"/>
              <a:gd name="connsiteY6" fmla="*/ 1655869 h 16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578" h="1660054">
                <a:moveTo>
                  <a:pt x="0" y="956587"/>
                </a:moveTo>
                <a:cubicBezTo>
                  <a:pt x="103707" y="974772"/>
                  <a:pt x="130729" y="870103"/>
                  <a:pt x="228166" y="710878"/>
                </a:cubicBezTo>
                <a:cubicBezTo>
                  <a:pt x="325603" y="551654"/>
                  <a:pt x="478768" y="30976"/>
                  <a:pt x="584623" y="1240"/>
                </a:cubicBezTo>
                <a:cubicBezTo>
                  <a:pt x="690478" y="-28496"/>
                  <a:pt x="779115" y="486017"/>
                  <a:pt x="863298" y="532463"/>
                </a:cubicBezTo>
                <a:cubicBezTo>
                  <a:pt x="947481" y="578909"/>
                  <a:pt x="991023" y="127514"/>
                  <a:pt x="1089720" y="279914"/>
                </a:cubicBezTo>
                <a:cubicBezTo>
                  <a:pt x="1188417" y="432314"/>
                  <a:pt x="1310337" y="1217537"/>
                  <a:pt x="1455480" y="1446863"/>
                </a:cubicBezTo>
                <a:cubicBezTo>
                  <a:pt x="1600623" y="1676189"/>
                  <a:pt x="1780600" y="1666029"/>
                  <a:pt x="1960578" y="1655869"/>
                </a:cubicBezTo>
              </a:path>
            </a:pathLst>
          </a:cu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Kombinationstegning: figur 28">
            <a:extLst>
              <a:ext uri="{FF2B5EF4-FFF2-40B4-BE49-F238E27FC236}">
                <a16:creationId xmlns:a16="http://schemas.microsoft.com/office/drawing/2014/main" id="{A1118E68-574D-E0C0-FE09-43A15DB82AF5}"/>
              </a:ext>
            </a:extLst>
          </p:cNvPr>
          <p:cNvSpPr/>
          <p:nvPr/>
        </p:nvSpPr>
        <p:spPr>
          <a:xfrm>
            <a:off x="1345059" y="2371932"/>
            <a:ext cx="2931323" cy="1379690"/>
          </a:xfrm>
          <a:custGeom>
            <a:avLst/>
            <a:gdLst>
              <a:gd name="connsiteX0" fmla="*/ 0 w 2751909"/>
              <a:gd name="connsiteY0" fmla="*/ 697965 h 1682034"/>
              <a:gd name="connsiteX1" fmla="*/ 444137 w 2751909"/>
              <a:gd name="connsiteY1" fmla="*/ 697965 h 1682034"/>
              <a:gd name="connsiteX2" fmla="*/ 748937 w 2751909"/>
              <a:gd name="connsiteY2" fmla="*/ 384457 h 1682034"/>
              <a:gd name="connsiteX3" fmla="*/ 862149 w 2751909"/>
              <a:gd name="connsiteY3" fmla="*/ 558628 h 1682034"/>
              <a:gd name="connsiteX4" fmla="*/ 1175657 w 2751909"/>
              <a:gd name="connsiteY4" fmla="*/ 1280 h 1682034"/>
              <a:gd name="connsiteX5" fmla="*/ 1393371 w 2751909"/>
              <a:gd name="connsiteY5" fmla="*/ 401874 h 1682034"/>
              <a:gd name="connsiteX6" fmla="*/ 1541417 w 2751909"/>
              <a:gd name="connsiteY6" fmla="*/ 271245 h 1682034"/>
              <a:gd name="connsiteX7" fmla="*/ 2046514 w 2751909"/>
              <a:gd name="connsiteY7" fmla="*/ 1455611 h 1682034"/>
              <a:gd name="connsiteX8" fmla="*/ 2751909 w 2751909"/>
              <a:gd name="connsiteY8" fmla="*/ 1682034 h 1682034"/>
              <a:gd name="connsiteX0" fmla="*/ 0 w 2511372"/>
              <a:gd name="connsiteY0" fmla="*/ 716806 h 1682034"/>
              <a:gd name="connsiteX1" fmla="*/ 203600 w 2511372"/>
              <a:gd name="connsiteY1" fmla="*/ 697965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  <a:gd name="connsiteX0" fmla="*/ 0 w 2511372"/>
              <a:gd name="connsiteY0" fmla="*/ 716806 h 1682034"/>
              <a:gd name="connsiteX1" fmla="*/ 203600 w 2511372"/>
              <a:gd name="connsiteY1" fmla="*/ 697965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  <a:gd name="connsiteX0" fmla="*/ 0 w 2511372"/>
              <a:gd name="connsiteY0" fmla="*/ 716806 h 1682034"/>
              <a:gd name="connsiteX1" fmla="*/ 203600 w 2511372"/>
              <a:gd name="connsiteY1" fmla="*/ 697965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  <a:gd name="connsiteX0" fmla="*/ 0 w 2511372"/>
              <a:gd name="connsiteY0" fmla="*/ 716806 h 1682034"/>
              <a:gd name="connsiteX1" fmla="*/ 210220 w 2511372"/>
              <a:gd name="connsiteY1" fmla="*/ 650862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  <a:gd name="connsiteX0" fmla="*/ 0 w 2511372"/>
              <a:gd name="connsiteY0" fmla="*/ 716806 h 1682034"/>
              <a:gd name="connsiteX1" fmla="*/ 210220 w 2511372"/>
              <a:gd name="connsiteY1" fmla="*/ 650862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  <a:gd name="connsiteX0" fmla="*/ 0 w 2511372"/>
              <a:gd name="connsiteY0" fmla="*/ 716806 h 1682034"/>
              <a:gd name="connsiteX1" fmla="*/ 369107 w 2511372"/>
              <a:gd name="connsiteY1" fmla="*/ 644582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  <a:gd name="connsiteX0" fmla="*/ 0 w 2511372"/>
              <a:gd name="connsiteY0" fmla="*/ 716806 h 1682034"/>
              <a:gd name="connsiteX1" fmla="*/ 362487 w 2511372"/>
              <a:gd name="connsiteY1" fmla="*/ 632021 h 1682034"/>
              <a:gd name="connsiteX2" fmla="*/ 508400 w 2511372"/>
              <a:gd name="connsiteY2" fmla="*/ 384457 h 1682034"/>
              <a:gd name="connsiteX3" fmla="*/ 621612 w 2511372"/>
              <a:gd name="connsiteY3" fmla="*/ 558628 h 1682034"/>
              <a:gd name="connsiteX4" fmla="*/ 935120 w 2511372"/>
              <a:gd name="connsiteY4" fmla="*/ 1280 h 1682034"/>
              <a:gd name="connsiteX5" fmla="*/ 1152834 w 2511372"/>
              <a:gd name="connsiteY5" fmla="*/ 401874 h 1682034"/>
              <a:gd name="connsiteX6" fmla="*/ 1300880 w 2511372"/>
              <a:gd name="connsiteY6" fmla="*/ 271245 h 1682034"/>
              <a:gd name="connsiteX7" fmla="*/ 1805977 w 2511372"/>
              <a:gd name="connsiteY7" fmla="*/ 1455611 h 1682034"/>
              <a:gd name="connsiteX8" fmla="*/ 2511372 w 2511372"/>
              <a:gd name="connsiteY8" fmla="*/ 1682034 h 168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372" h="1682034">
                <a:moveTo>
                  <a:pt x="0" y="716806"/>
                </a:moveTo>
                <a:cubicBezTo>
                  <a:pt x="97868" y="714669"/>
                  <a:pt x="277754" y="703115"/>
                  <a:pt x="362487" y="632021"/>
                </a:cubicBezTo>
                <a:cubicBezTo>
                  <a:pt x="447220" y="560927"/>
                  <a:pt x="465213" y="396689"/>
                  <a:pt x="508400" y="384457"/>
                </a:cubicBezTo>
                <a:cubicBezTo>
                  <a:pt x="551588" y="372225"/>
                  <a:pt x="550492" y="622491"/>
                  <a:pt x="621612" y="558628"/>
                </a:cubicBezTo>
                <a:cubicBezTo>
                  <a:pt x="692732" y="494765"/>
                  <a:pt x="846583" y="27406"/>
                  <a:pt x="935120" y="1280"/>
                </a:cubicBezTo>
                <a:cubicBezTo>
                  <a:pt x="1023657" y="-24846"/>
                  <a:pt x="1091874" y="356880"/>
                  <a:pt x="1152834" y="401874"/>
                </a:cubicBezTo>
                <a:cubicBezTo>
                  <a:pt x="1213794" y="446868"/>
                  <a:pt x="1192023" y="95622"/>
                  <a:pt x="1300880" y="271245"/>
                </a:cubicBezTo>
                <a:cubicBezTo>
                  <a:pt x="1409737" y="446868"/>
                  <a:pt x="1604228" y="1220480"/>
                  <a:pt x="1805977" y="1455611"/>
                </a:cubicBezTo>
                <a:cubicBezTo>
                  <a:pt x="2007726" y="1690742"/>
                  <a:pt x="2370583" y="1666068"/>
                  <a:pt x="2511372" y="1682034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2027002D-0E72-95A7-42B5-6FCF93E957E0}"/>
              </a:ext>
            </a:extLst>
          </p:cNvPr>
          <p:cNvCxnSpPr>
            <a:cxnSpLocks/>
          </p:cNvCxnSpPr>
          <p:nvPr/>
        </p:nvCxnSpPr>
        <p:spPr>
          <a:xfrm>
            <a:off x="2237033" y="1875771"/>
            <a:ext cx="0" cy="10948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Lige pilforbindelse 95">
            <a:extLst>
              <a:ext uri="{FF2B5EF4-FFF2-40B4-BE49-F238E27FC236}">
                <a16:creationId xmlns:a16="http://schemas.microsoft.com/office/drawing/2014/main" id="{698B3989-3983-551C-503D-A5D58C78D9EC}"/>
              </a:ext>
            </a:extLst>
          </p:cNvPr>
          <p:cNvCxnSpPr>
            <a:cxnSpLocks/>
          </p:cNvCxnSpPr>
          <p:nvPr/>
        </p:nvCxnSpPr>
        <p:spPr>
          <a:xfrm>
            <a:off x="2909739" y="2159535"/>
            <a:ext cx="3426" cy="34772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ge pilforbindelse 97">
            <a:extLst>
              <a:ext uri="{FF2B5EF4-FFF2-40B4-BE49-F238E27FC236}">
                <a16:creationId xmlns:a16="http://schemas.microsoft.com/office/drawing/2014/main" id="{0A88CE5B-B423-0715-0BFD-E065118C8DC2}"/>
              </a:ext>
            </a:extLst>
          </p:cNvPr>
          <p:cNvCxnSpPr>
            <a:cxnSpLocks/>
          </p:cNvCxnSpPr>
          <p:nvPr/>
        </p:nvCxnSpPr>
        <p:spPr>
          <a:xfrm flipH="1">
            <a:off x="1944674" y="2674690"/>
            <a:ext cx="1726" cy="298781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ge pilforbindelse 103">
            <a:extLst>
              <a:ext uri="{FF2B5EF4-FFF2-40B4-BE49-F238E27FC236}">
                <a16:creationId xmlns:a16="http://schemas.microsoft.com/office/drawing/2014/main" id="{45950597-7E19-5720-E339-43DC610B65EF}"/>
              </a:ext>
            </a:extLst>
          </p:cNvPr>
          <p:cNvCxnSpPr>
            <a:cxnSpLocks/>
          </p:cNvCxnSpPr>
          <p:nvPr/>
        </p:nvCxnSpPr>
        <p:spPr>
          <a:xfrm>
            <a:off x="2446100" y="2360446"/>
            <a:ext cx="3426" cy="491964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ge pilforbindelse 107">
            <a:extLst>
              <a:ext uri="{FF2B5EF4-FFF2-40B4-BE49-F238E27FC236}">
                <a16:creationId xmlns:a16="http://schemas.microsoft.com/office/drawing/2014/main" id="{6D19BFA6-40D0-910B-6468-C6245BA6BF6F}"/>
              </a:ext>
            </a:extLst>
          </p:cNvPr>
          <p:cNvCxnSpPr>
            <a:cxnSpLocks/>
          </p:cNvCxnSpPr>
          <p:nvPr/>
        </p:nvCxnSpPr>
        <p:spPr>
          <a:xfrm>
            <a:off x="2804132" y="2545901"/>
            <a:ext cx="0" cy="182404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kstfelt 108">
            <a:extLst>
              <a:ext uri="{FF2B5EF4-FFF2-40B4-BE49-F238E27FC236}">
                <a16:creationId xmlns:a16="http://schemas.microsoft.com/office/drawing/2014/main" id="{F8B8B8E3-3923-35E0-824A-F3DCE5D98AD6}"/>
              </a:ext>
            </a:extLst>
          </p:cNvPr>
          <p:cNvSpPr txBox="1"/>
          <p:nvPr/>
        </p:nvSpPr>
        <p:spPr>
          <a:xfrm>
            <a:off x="2638154" y="2922348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a3</a:t>
            </a:r>
            <a:endParaRPr lang="da-DK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110" name="Tekstfelt 109">
            <a:extLst>
              <a:ext uri="{FF2B5EF4-FFF2-40B4-BE49-F238E27FC236}">
                <a16:creationId xmlns:a16="http://schemas.microsoft.com/office/drawing/2014/main" id="{B1014A92-CC5E-3264-9A48-3064F8AAB706}"/>
              </a:ext>
            </a:extLst>
          </p:cNvPr>
          <p:cNvSpPr txBox="1"/>
          <p:nvPr/>
        </p:nvSpPr>
        <p:spPr>
          <a:xfrm>
            <a:off x="2720336" y="1577965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a2</a:t>
            </a:r>
            <a:endParaRPr lang="da-DK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113" name="Tekstfelt 112">
            <a:extLst>
              <a:ext uri="{FF2B5EF4-FFF2-40B4-BE49-F238E27FC236}">
                <a16:creationId xmlns:a16="http://schemas.microsoft.com/office/drawing/2014/main" id="{3452364C-1E5F-1425-F8F2-B7C8711D0C99}"/>
              </a:ext>
            </a:extLst>
          </p:cNvPr>
          <p:cNvSpPr txBox="1"/>
          <p:nvPr/>
        </p:nvSpPr>
        <p:spPr>
          <a:xfrm>
            <a:off x="1722206" y="2926308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a1</a:t>
            </a:r>
            <a:endParaRPr lang="da-DK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114" name="Tekstfelt 113">
            <a:extLst>
              <a:ext uri="{FF2B5EF4-FFF2-40B4-BE49-F238E27FC236}">
                <a16:creationId xmlns:a16="http://schemas.microsoft.com/office/drawing/2014/main" id="{0E77E46A-187A-5A48-B86A-960DE56CDAEF}"/>
              </a:ext>
            </a:extLst>
          </p:cNvPr>
          <p:cNvSpPr txBox="1"/>
          <p:nvPr/>
        </p:nvSpPr>
        <p:spPr>
          <a:xfrm>
            <a:off x="2052932" y="1567607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a1</a:t>
            </a:r>
            <a:endParaRPr lang="da-DK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115" name="Tekstfelt 114">
            <a:extLst>
              <a:ext uri="{FF2B5EF4-FFF2-40B4-BE49-F238E27FC236}">
                <a16:creationId xmlns:a16="http://schemas.microsoft.com/office/drawing/2014/main" id="{076BDC84-3073-48B4-54E0-229257037076}"/>
              </a:ext>
            </a:extLst>
          </p:cNvPr>
          <p:cNvSpPr txBox="1"/>
          <p:nvPr/>
        </p:nvSpPr>
        <p:spPr>
          <a:xfrm>
            <a:off x="2275400" y="2926308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a2</a:t>
            </a:r>
            <a:endParaRPr lang="da-DK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cxnSp>
        <p:nvCxnSpPr>
          <p:cNvPr id="116" name="Lige pilforbindelse 115">
            <a:extLst>
              <a:ext uri="{FF2B5EF4-FFF2-40B4-BE49-F238E27FC236}">
                <a16:creationId xmlns:a16="http://schemas.microsoft.com/office/drawing/2014/main" id="{897D0DD6-1C47-1380-FBE1-479B4EAE982C}"/>
              </a:ext>
            </a:extLst>
          </p:cNvPr>
          <p:cNvCxnSpPr>
            <a:cxnSpLocks/>
          </p:cNvCxnSpPr>
          <p:nvPr/>
        </p:nvCxnSpPr>
        <p:spPr>
          <a:xfrm>
            <a:off x="2237033" y="1885742"/>
            <a:ext cx="0" cy="109489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kstfelt 116">
            <a:extLst>
              <a:ext uri="{FF2B5EF4-FFF2-40B4-BE49-F238E27FC236}">
                <a16:creationId xmlns:a16="http://schemas.microsoft.com/office/drawing/2014/main" id="{62477AF5-6EDE-9D26-39AB-886C9D14FC23}"/>
              </a:ext>
            </a:extLst>
          </p:cNvPr>
          <p:cNvSpPr txBox="1"/>
          <p:nvPr/>
        </p:nvSpPr>
        <p:spPr>
          <a:xfrm>
            <a:off x="4744397" y="1669710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a1</a:t>
            </a:r>
            <a:endParaRPr lang="da-DK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cxnSp>
        <p:nvCxnSpPr>
          <p:cNvPr id="118" name="Lige pilforbindelse 117">
            <a:extLst>
              <a:ext uri="{FF2B5EF4-FFF2-40B4-BE49-F238E27FC236}">
                <a16:creationId xmlns:a16="http://schemas.microsoft.com/office/drawing/2014/main" id="{92394E9E-AE37-2FDA-4CE5-7DB36AD5F29F}"/>
              </a:ext>
            </a:extLst>
          </p:cNvPr>
          <p:cNvCxnSpPr>
            <a:cxnSpLocks/>
          </p:cNvCxnSpPr>
          <p:nvPr/>
        </p:nvCxnSpPr>
        <p:spPr>
          <a:xfrm>
            <a:off x="2444386" y="2360446"/>
            <a:ext cx="3426" cy="491964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kstfelt 118">
            <a:extLst>
              <a:ext uri="{FF2B5EF4-FFF2-40B4-BE49-F238E27FC236}">
                <a16:creationId xmlns:a16="http://schemas.microsoft.com/office/drawing/2014/main" id="{70EFF0B4-9D4E-35BD-F946-1A1DFA81D359}"/>
              </a:ext>
            </a:extLst>
          </p:cNvPr>
          <p:cNvSpPr txBox="1"/>
          <p:nvPr/>
        </p:nvSpPr>
        <p:spPr>
          <a:xfrm>
            <a:off x="5103848" y="1669709"/>
            <a:ext cx="44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a-DK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a2</a:t>
            </a:r>
            <a:endParaRPr lang="da-DK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120" name="Tekstboks 3">
            <a:extLst>
              <a:ext uri="{FF2B5EF4-FFF2-40B4-BE49-F238E27FC236}">
                <a16:creationId xmlns:a16="http://schemas.microsoft.com/office/drawing/2014/main" id="{BB2A9520-057D-83D2-4954-0BACF117C60B}"/>
              </a:ext>
            </a:extLst>
          </p:cNvPr>
          <p:cNvSpPr txBox="1"/>
          <p:nvPr/>
        </p:nvSpPr>
        <p:spPr>
          <a:xfrm>
            <a:off x="5749743" y="1623162"/>
            <a:ext cx="5955270" cy="1217937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 katalyserede reaktion er hurtigere, da </a:t>
            </a:r>
            <a:r>
              <a:rPr lang="da-DK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elementarreaktionenen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med højst aktiveringsenergi, er blevet mindre. </a:t>
            </a:r>
            <a:r>
              <a:rPr lang="da-DK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2400" b="1" baseline="-25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a2</a:t>
            </a:r>
            <a:r>
              <a:rPr lang="da-DK" sz="2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&lt;E</a:t>
            </a:r>
            <a:r>
              <a:rPr lang="da-DK" sz="2400" b="1" baseline="-250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a1</a:t>
            </a:r>
            <a:endParaRPr lang="da-DK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cxnSp>
        <p:nvCxnSpPr>
          <p:cNvPr id="97" name="Lige forbindelse 96">
            <a:extLst>
              <a:ext uri="{FF2B5EF4-FFF2-40B4-BE49-F238E27FC236}">
                <a16:creationId xmlns:a16="http://schemas.microsoft.com/office/drawing/2014/main" id="{6DA429BD-6AB5-3A3E-93D5-D274A43765C9}"/>
              </a:ext>
            </a:extLst>
          </p:cNvPr>
          <p:cNvCxnSpPr>
            <a:cxnSpLocks/>
          </p:cNvCxnSpPr>
          <p:nvPr/>
        </p:nvCxnSpPr>
        <p:spPr>
          <a:xfrm flipH="1">
            <a:off x="881996" y="3753603"/>
            <a:ext cx="3384375" cy="4693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ge forbindelse 120">
            <a:extLst>
              <a:ext uri="{FF2B5EF4-FFF2-40B4-BE49-F238E27FC236}">
                <a16:creationId xmlns:a16="http://schemas.microsoft.com/office/drawing/2014/main" id="{FC851147-267D-52ED-585C-4DE2B1601EBD}"/>
              </a:ext>
            </a:extLst>
          </p:cNvPr>
          <p:cNvCxnSpPr>
            <a:cxnSpLocks/>
          </p:cNvCxnSpPr>
          <p:nvPr/>
        </p:nvCxnSpPr>
        <p:spPr>
          <a:xfrm flipH="1">
            <a:off x="883426" y="2959018"/>
            <a:ext cx="578951" cy="0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kstfelt 122">
            <a:extLst>
              <a:ext uri="{FF2B5EF4-FFF2-40B4-BE49-F238E27FC236}">
                <a16:creationId xmlns:a16="http://schemas.microsoft.com/office/drawing/2014/main" id="{7843BEF1-93B2-CA11-AFAE-9DDC9FF1D808}"/>
              </a:ext>
            </a:extLst>
          </p:cNvPr>
          <p:cNvSpPr txBox="1"/>
          <p:nvPr/>
        </p:nvSpPr>
        <p:spPr>
          <a:xfrm>
            <a:off x="5749743" y="3052542"/>
            <a:ext cx="609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Bemærk at reaktionen </a:t>
            </a:r>
            <a:r>
              <a:rPr lang="da-DK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starter</a:t>
            </a:r>
            <a:r>
              <a:rPr lang="da-DK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</a:t>
            </a:r>
            <a:r>
              <a:rPr lang="da-DK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og </a:t>
            </a:r>
            <a:r>
              <a:rPr lang="da-DK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slutter</a:t>
            </a:r>
            <a:r>
              <a:rPr lang="da-DK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med samme energi, fordi den starter med samme reaktanter og slutter med samme produkter.</a:t>
            </a:r>
          </a:p>
        </p:txBody>
      </p:sp>
    </p:spTree>
    <p:extLst>
      <p:ext uri="{BB962C8B-B14F-4D97-AF65-F5344CB8AC3E}">
        <p14:creationId xmlns:p14="http://schemas.microsoft.com/office/powerpoint/2010/main" val="39955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286E-6 1.01365E-6 L 0.22116 0.0076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2" y="3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76E-6 -4.62856E-6 L 0.22832 -0.0587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16" y="-293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29" grpId="0" animBg="1"/>
      <p:bldP spid="109" grpId="0"/>
      <p:bldP spid="110" grpId="0"/>
      <p:bldP spid="113" grpId="0"/>
      <p:bldP spid="114" grpId="0"/>
      <p:bldP spid="115" grpId="0"/>
      <p:bldP spid="117" grpId="0"/>
      <p:bldP spid="119" grpId="0"/>
      <p:bldP spid="120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27519" y="1053530"/>
            <a:ext cx="11114684" cy="1217937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Inhibitorer sænker reaktionshastigheden ved at reagere med et stof i reaktionsmekanismen og dermed fjerne den mulige reaktionsvej.</a:t>
            </a:r>
          </a:p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enzymkatalyserede reaktioner, som herunder, kan inhibitorer virker forskelligt.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27519" y="332733"/>
            <a:ext cx="10755995" cy="792805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Inhibitorer - </a:t>
            </a:r>
            <a:r>
              <a:rPr lang="da-DK" sz="4000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kompetitive</a:t>
            </a:r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og ikke-</a:t>
            </a:r>
            <a:r>
              <a:rPr lang="da-DK" sz="4000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kompetitive</a:t>
            </a:r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A4A2981-0925-4130-94EB-A65A9BB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Kombinationstegning: figur 1">
            <a:extLst>
              <a:ext uri="{FF2B5EF4-FFF2-40B4-BE49-F238E27FC236}">
                <a16:creationId xmlns:a16="http://schemas.microsoft.com/office/drawing/2014/main" id="{D96F3409-6A1C-CAEA-1DB8-5503E8EC09CF}"/>
              </a:ext>
            </a:extLst>
          </p:cNvPr>
          <p:cNvSpPr/>
          <p:nvPr/>
        </p:nvSpPr>
        <p:spPr>
          <a:xfrm>
            <a:off x="3659081" y="2332683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4994" y="147637"/>
                </a:moveTo>
                <a:lnTo>
                  <a:pt x="577850" y="116681"/>
                </a:lnTo>
                <a:cubicBezTo>
                  <a:pt x="582083" y="95514"/>
                  <a:pt x="582083" y="91943"/>
                  <a:pt x="590550" y="84138"/>
                </a:cubicBezTo>
                <a:cubicBezTo>
                  <a:pt x="599017" y="76333"/>
                  <a:pt x="633942" y="80698"/>
                  <a:pt x="628650" y="69850"/>
                </a:cubicBezTo>
                <a:cubicBezTo>
                  <a:pt x="623358" y="59002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4974" y="307900"/>
                  <a:pt x="508000" y="304800"/>
                </a:cubicBezTo>
                <a:cubicBezTo>
                  <a:pt x="439990" y="274573"/>
                  <a:pt x="493963" y="308142"/>
                  <a:pt x="450850" y="279400"/>
                </a:cubicBezTo>
                <a:cubicBezTo>
                  <a:pt x="457200" y="277283"/>
                  <a:pt x="465270" y="278342"/>
                  <a:pt x="469900" y="273050"/>
                </a:cubicBezTo>
                <a:cubicBezTo>
                  <a:pt x="474530" y="267758"/>
                  <a:pt x="471752" y="256117"/>
                  <a:pt x="478631" y="247650"/>
                </a:cubicBezTo>
                <a:cubicBezTo>
                  <a:pt x="485510" y="239183"/>
                  <a:pt x="452908" y="241672"/>
                  <a:pt x="511175" y="222250"/>
                </a:cubicBezTo>
                <a:cubicBezTo>
                  <a:pt x="566830" y="166595"/>
                  <a:pt x="498612" y="220415"/>
                  <a:pt x="551656" y="176212"/>
                </a:cubicBezTo>
                <a:cubicBezTo>
                  <a:pt x="585251" y="148216"/>
                  <a:pt x="575469" y="153987"/>
                  <a:pt x="584994" y="1476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DB43AFA6-F886-5D8E-FDB3-3B8694E6FF7B}"/>
              </a:ext>
            </a:extLst>
          </p:cNvPr>
          <p:cNvSpPr/>
          <p:nvPr/>
        </p:nvSpPr>
        <p:spPr>
          <a:xfrm>
            <a:off x="5621699" y="2332854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503237 w 1422400"/>
              <a:gd name="connsiteY91" fmla="*/ 280194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503237 w 1422400"/>
              <a:gd name="connsiteY91" fmla="*/ 280194 h 1117600"/>
              <a:gd name="connsiteX92" fmla="*/ 516732 w 1422400"/>
              <a:gd name="connsiteY92" fmla="*/ 273844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503237 w 1422400"/>
              <a:gd name="connsiteY91" fmla="*/ 280194 h 1117600"/>
              <a:gd name="connsiteX92" fmla="*/ 516732 w 1422400"/>
              <a:gd name="connsiteY92" fmla="*/ 273844 h 1117600"/>
              <a:gd name="connsiteX93" fmla="*/ 558800 w 1422400"/>
              <a:gd name="connsiteY93" fmla="*/ 250825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503237 w 1422400"/>
              <a:gd name="connsiteY91" fmla="*/ 280194 h 1117600"/>
              <a:gd name="connsiteX92" fmla="*/ 516732 w 1422400"/>
              <a:gd name="connsiteY92" fmla="*/ 273844 h 1117600"/>
              <a:gd name="connsiteX93" fmla="*/ 558800 w 1422400"/>
              <a:gd name="connsiteY93" fmla="*/ 250825 h 1117600"/>
              <a:gd name="connsiteX94" fmla="*/ 596900 w 1422400"/>
              <a:gd name="connsiteY94" fmla="*/ 214312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500856 w 1422400"/>
              <a:gd name="connsiteY90" fmla="*/ 296069 h 1117600"/>
              <a:gd name="connsiteX91" fmla="*/ 503237 w 1422400"/>
              <a:gd name="connsiteY91" fmla="*/ 280194 h 1117600"/>
              <a:gd name="connsiteX92" fmla="*/ 516732 w 1422400"/>
              <a:gd name="connsiteY92" fmla="*/ 273844 h 1117600"/>
              <a:gd name="connsiteX93" fmla="*/ 558800 w 1422400"/>
              <a:gd name="connsiteY93" fmla="*/ 250825 h 1117600"/>
              <a:gd name="connsiteX94" fmla="*/ 596900 w 1422400"/>
              <a:gd name="connsiteY94" fmla="*/ 214312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500856 w 1422400"/>
              <a:gd name="connsiteY90" fmla="*/ 296069 h 1117600"/>
              <a:gd name="connsiteX91" fmla="*/ 503237 w 1422400"/>
              <a:gd name="connsiteY91" fmla="*/ 280194 h 1117600"/>
              <a:gd name="connsiteX92" fmla="*/ 528638 w 1422400"/>
              <a:gd name="connsiteY92" fmla="*/ 278607 h 1117600"/>
              <a:gd name="connsiteX93" fmla="*/ 558800 w 1422400"/>
              <a:gd name="connsiteY93" fmla="*/ 250825 h 1117600"/>
              <a:gd name="connsiteX94" fmla="*/ 596900 w 1422400"/>
              <a:gd name="connsiteY94" fmla="*/ 214312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82612 w 1422400"/>
              <a:gd name="connsiteY87" fmla="*/ 330994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500856 w 1422400"/>
              <a:gd name="connsiteY90" fmla="*/ 296069 h 1117600"/>
              <a:gd name="connsiteX91" fmla="*/ 503237 w 1422400"/>
              <a:gd name="connsiteY91" fmla="*/ 280194 h 1117600"/>
              <a:gd name="connsiteX92" fmla="*/ 528638 w 1422400"/>
              <a:gd name="connsiteY92" fmla="*/ 278607 h 1117600"/>
              <a:gd name="connsiteX93" fmla="*/ 558800 w 1422400"/>
              <a:gd name="connsiteY93" fmla="*/ 250825 h 1117600"/>
              <a:gd name="connsiteX94" fmla="*/ 596900 w 1422400"/>
              <a:gd name="connsiteY94" fmla="*/ 214312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69093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82612 w 1422400"/>
              <a:gd name="connsiteY87" fmla="*/ 330994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500856 w 1422400"/>
              <a:gd name="connsiteY90" fmla="*/ 296069 h 1117600"/>
              <a:gd name="connsiteX91" fmla="*/ 503237 w 1422400"/>
              <a:gd name="connsiteY91" fmla="*/ 280194 h 1117600"/>
              <a:gd name="connsiteX92" fmla="*/ 528638 w 1422400"/>
              <a:gd name="connsiteY92" fmla="*/ 278607 h 1117600"/>
              <a:gd name="connsiteX93" fmla="*/ 558800 w 1422400"/>
              <a:gd name="connsiteY93" fmla="*/ 250825 h 1117600"/>
              <a:gd name="connsiteX94" fmla="*/ 596900 w 1422400"/>
              <a:gd name="connsiteY94" fmla="*/ 214312 h 1117600"/>
              <a:gd name="connsiteX95" fmla="*/ 635000 w 1422400"/>
              <a:gd name="connsiteY95" fmla="*/ 171450 h 1117600"/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3593 w 1422400"/>
              <a:gd name="connsiteY77" fmla="*/ 252412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69093 h 1117600"/>
              <a:gd name="connsiteX85" fmla="*/ 646113 w 1422400"/>
              <a:gd name="connsiteY85" fmla="*/ 358775 h 1117600"/>
              <a:gd name="connsiteX86" fmla="*/ 622300 w 1422400"/>
              <a:gd name="connsiteY86" fmla="*/ 355600 h 1117600"/>
              <a:gd name="connsiteX87" fmla="*/ 582612 w 1422400"/>
              <a:gd name="connsiteY87" fmla="*/ 330994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500856 w 1422400"/>
              <a:gd name="connsiteY90" fmla="*/ 296069 h 1117600"/>
              <a:gd name="connsiteX91" fmla="*/ 503237 w 1422400"/>
              <a:gd name="connsiteY91" fmla="*/ 280194 h 1117600"/>
              <a:gd name="connsiteX92" fmla="*/ 528638 w 1422400"/>
              <a:gd name="connsiteY92" fmla="*/ 278607 h 1117600"/>
              <a:gd name="connsiteX93" fmla="*/ 558800 w 1422400"/>
              <a:gd name="connsiteY93" fmla="*/ 250825 h 1117600"/>
              <a:gd name="connsiteX94" fmla="*/ 596900 w 1422400"/>
              <a:gd name="connsiteY94" fmla="*/ 214312 h 1117600"/>
              <a:gd name="connsiteX95" fmla="*/ 635000 w 1422400"/>
              <a:gd name="connsiteY95" fmla="*/ 1714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635000" y="171450"/>
                </a:moveTo>
                <a:lnTo>
                  <a:pt x="635000" y="171450"/>
                </a:lnTo>
                <a:cubicBezTo>
                  <a:pt x="639233" y="150283"/>
                  <a:pt x="646044" y="129472"/>
                  <a:pt x="647700" y="107950"/>
                </a:cubicBezTo>
                <a:cubicBezTo>
                  <a:pt x="648438" y="98359"/>
                  <a:pt x="634230" y="75430"/>
                  <a:pt x="628650" y="69850"/>
                </a:cubicBezTo>
                <a:cubicBezTo>
                  <a:pt x="620984" y="62184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0636" y="231960"/>
                  <a:pt x="813593" y="252412"/>
                </a:cubicBezTo>
                <a:cubicBezTo>
                  <a:pt x="809308" y="257554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3426" y="416163"/>
                  <a:pt x="736600" y="412750"/>
                </a:cubicBezTo>
                <a:cubicBezTo>
                  <a:pt x="730613" y="409757"/>
                  <a:pt x="726678" y="413676"/>
                  <a:pt x="717550" y="406400"/>
                </a:cubicBezTo>
                <a:cubicBezTo>
                  <a:pt x="708422" y="399124"/>
                  <a:pt x="693737" y="377030"/>
                  <a:pt x="681831" y="369093"/>
                </a:cubicBezTo>
                <a:cubicBezTo>
                  <a:pt x="669925" y="361156"/>
                  <a:pt x="656035" y="361024"/>
                  <a:pt x="646113" y="358775"/>
                </a:cubicBezTo>
                <a:cubicBezTo>
                  <a:pt x="636191" y="356526"/>
                  <a:pt x="632883" y="360230"/>
                  <a:pt x="622300" y="355600"/>
                </a:cubicBezTo>
                <a:cubicBezTo>
                  <a:pt x="611717" y="350970"/>
                  <a:pt x="650576" y="361887"/>
                  <a:pt x="582612" y="330994"/>
                </a:cubicBezTo>
                <a:cubicBezTo>
                  <a:pt x="565377" y="323160"/>
                  <a:pt x="539485" y="321866"/>
                  <a:pt x="527050" y="317500"/>
                </a:cubicBezTo>
                <a:cubicBezTo>
                  <a:pt x="514615" y="313134"/>
                  <a:pt x="512365" y="308372"/>
                  <a:pt x="508000" y="304800"/>
                </a:cubicBezTo>
                <a:cubicBezTo>
                  <a:pt x="503635" y="301228"/>
                  <a:pt x="543969" y="324811"/>
                  <a:pt x="500856" y="296069"/>
                </a:cubicBezTo>
                <a:cubicBezTo>
                  <a:pt x="507206" y="293952"/>
                  <a:pt x="498607" y="283104"/>
                  <a:pt x="503237" y="280194"/>
                </a:cubicBezTo>
                <a:cubicBezTo>
                  <a:pt x="507867" y="277284"/>
                  <a:pt x="519378" y="283502"/>
                  <a:pt x="528638" y="278607"/>
                </a:cubicBezTo>
                <a:cubicBezTo>
                  <a:pt x="537898" y="273712"/>
                  <a:pt x="500533" y="270247"/>
                  <a:pt x="558800" y="250825"/>
                </a:cubicBezTo>
                <a:cubicBezTo>
                  <a:pt x="614455" y="195170"/>
                  <a:pt x="543856" y="258515"/>
                  <a:pt x="596900" y="214312"/>
                </a:cubicBezTo>
                <a:cubicBezTo>
                  <a:pt x="630495" y="186316"/>
                  <a:pt x="625475" y="177800"/>
                  <a:pt x="635000" y="171450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Kombinationstegning: figur 2">
            <a:extLst>
              <a:ext uri="{FF2B5EF4-FFF2-40B4-BE49-F238E27FC236}">
                <a16:creationId xmlns:a16="http://schemas.microsoft.com/office/drawing/2014/main" id="{B1A7B32A-B1C5-1D0D-8448-25566D5CAA6A}"/>
              </a:ext>
            </a:extLst>
          </p:cNvPr>
          <p:cNvSpPr/>
          <p:nvPr/>
        </p:nvSpPr>
        <p:spPr>
          <a:xfrm>
            <a:off x="4082826" y="2367917"/>
            <a:ext cx="377347" cy="315039"/>
          </a:xfrm>
          <a:custGeom>
            <a:avLst/>
            <a:gdLst>
              <a:gd name="connsiteX0" fmla="*/ 269081 w 467762"/>
              <a:gd name="connsiteY0" fmla="*/ 204788 h 390525"/>
              <a:gd name="connsiteX1" fmla="*/ 269081 w 467762"/>
              <a:gd name="connsiteY1" fmla="*/ 204788 h 390525"/>
              <a:gd name="connsiteX2" fmla="*/ 273844 w 467762"/>
              <a:gd name="connsiteY2" fmla="*/ 228600 h 390525"/>
              <a:gd name="connsiteX3" fmla="*/ 276225 w 467762"/>
              <a:gd name="connsiteY3" fmla="*/ 235744 h 390525"/>
              <a:gd name="connsiteX4" fmla="*/ 278606 w 467762"/>
              <a:gd name="connsiteY4" fmla="*/ 247650 h 390525"/>
              <a:gd name="connsiteX5" fmla="*/ 280988 w 467762"/>
              <a:gd name="connsiteY5" fmla="*/ 254794 h 390525"/>
              <a:gd name="connsiteX6" fmla="*/ 283369 w 467762"/>
              <a:gd name="connsiteY6" fmla="*/ 264319 h 390525"/>
              <a:gd name="connsiteX7" fmla="*/ 288131 w 467762"/>
              <a:gd name="connsiteY7" fmla="*/ 285750 h 390525"/>
              <a:gd name="connsiteX8" fmla="*/ 292894 w 467762"/>
              <a:gd name="connsiteY8" fmla="*/ 302419 h 390525"/>
              <a:gd name="connsiteX9" fmla="*/ 295275 w 467762"/>
              <a:gd name="connsiteY9" fmla="*/ 323850 h 390525"/>
              <a:gd name="connsiteX10" fmla="*/ 290513 w 467762"/>
              <a:gd name="connsiteY10" fmla="*/ 390525 h 390525"/>
              <a:gd name="connsiteX11" fmla="*/ 269081 w 467762"/>
              <a:gd name="connsiteY11" fmla="*/ 378619 h 390525"/>
              <a:gd name="connsiteX12" fmla="*/ 254794 w 467762"/>
              <a:gd name="connsiteY12" fmla="*/ 373856 h 390525"/>
              <a:gd name="connsiteX13" fmla="*/ 235744 w 467762"/>
              <a:gd name="connsiteY13" fmla="*/ 366713 h 390525"/>
              <a:gd name="connsiteX14" fmla="*/ 226219 w 467762"/>
              <a:gd name="connsiteY14" fmla="*/ 361950 h 390525"/>
              <a:gd name="connsiteX15" fmla="*/ 216694 w 467762"/>
              <a:gd name="connsiteY15" fmla="*/ 354806 h 390525"/>
              <a:gd name="connsiteX16" fmla="*/ 190500 w 467762"/>
              <a:gd name="connsiteY16" fmla="*/ 338138 h 390525"/>
              <a:gd name="connsiteX17" fmla="*/ 180975 w 467762"/>
              <a:gd name="connsiteY17" fmla="*/ 330994 h 390525"/>
              <a:gd name="connsiteX18" fmla="*/ 166688 w 467762"/>
              <a:gd name="connsiteY18" fmla="*/ 323850 h 390525"/>
              <a:gd name="connsiteX19" fmla="*/ 154781 w 467762"/>
              <a:gd name="connsiteY19" fmla="*/ 316706 h 390525"/>
              <a:gd name="connsiteX20" fmla="*/ 147638 w 467762"/>
              <a:gd name="connsiteY20" fmla="*/ 314325 h 390525"/>
              <a:gd name="connsiteX21" fmla="*/ 140494 w 467762"/>
              <a:gd name="connsiteY21" fmla="*/ 309563 h 390525"/>
              <a:gd name="connsiteX22" fmla="*/ 111919 w 467762"/>
              <a:gd name="connsiteY22" fmla="*/ 300038 h 390525"/>
              <a:gd name="connsiteX23" fmla="*/ 104775 w 467762"/>
              <a:gd name="connsiteY23" fmla="*/ 297656 h 390525"/>
              <a:gd name="connsiteX24" fmla="*/ 97631 w 467762"/>
              <a:gd name="connsiteY24" fmla="*/ 295275 h 390525"/>
              <a:gd name="connsiteX25" fmla="*/ 88106 w 467762"/>
              <a:gd name="connsiteY25" fmla="*/ 290513 h 390525"/>
              <a:gd name="connsiteX26" fmla="*/ 76200 w 467762"/>
              <a:gd name="connsiteY26" fmla="*/ 285750 h 390525"/>
              <a:gd name="connsiteX27" fmla="*/ 69056 w 467762"/>
              <a:gd name="connsiteY27" fmla="*/ 280988 h 390525"/>
              <a:gd name="connsiteX28" fmla="*/ 57150 w 467762"/>
              <a:gd name="connsiteY28" fmla="*/ 278606 h 390525"/>
              <a:gd name="connsiteX29" fmla="*/ 47625 w 467762"/>
              <a:gd name="connsiteY29" fmla="*/ 276225 h 390525"/>
              <a:gd name="connsiteX30" fmla="*/ 33338 w 467762"/>
              <a:gd name="connsiteY30" fmla="*/ 271463 h 390525"/>
              <a:gd name="connsiteX31" fmla="*/ 26194 w 467762"/>
              <a:gd name="connsiteY31" fmla="*/ 269081 h 390525"/>
              <a:gd name="connsiteX32" fmla="*/ 9525 w 467762"/>
              <a:gd name="connsiteY32" fmla="*/ 264319 h 390525"/>
              <a:gd name="connsiteX33" fmla="*/ 0 w 467762"/>
              <a:gd name="connsiteY33" fmla="*/ 261938 h 390525"/>
              <a:gd name="connsiteX34" fmla="*/ 2381 w 467762"/>
              <a:gd name="connsiteY34" fmla="*/ 254794 h 390525"/>
              <a:gd name="connsiteX35" fmla="*/ 9525 w 467762"/>
              <a:gd name="connsiteY35" fmla="*/ 252413 h 390525"/>
              <a:gd name="connsiteX36" fmla="*/ 19050 w 467762"/>
              <a:gd name="connsiteY36" fmla="*/ 247650 h 390525"/>
              <a:gd name="connsiteX37" fmla="*/ 23813 w 467762"/>
              <a:gd name="connsiteY37" fmla="*/ 240506 h 390525"/>
              <a:gd name="connsiteX38" fmla="*/ 28575 w 467762"/>
              <a:gd name="connsiteY38" fmla="*/ 230981 h 390525"/>
              <a:gd name="connsiteX39" fmla="*/ 35719 w 467762"/>
              <a:gd name="connsiteY39" fmla="*/ 228600 h 390525"/>
              <a:gd name="connsiteX40" fmla="*/ 47625 w 467762"/>
              <a:gd name="connsiteY40" fmla="*/ 214313 h 390525"/>
              <a:gd name="connsiteX41" fmla="*/ 64294 w 467762"/>
              <a:gd name="connsiteY41" fmla="*/ 197644 h 390525"/>
              <a:gd name="connsiteX42" fmla="*/ 69056 w 467762"/>
              <a:gd name="connsiteY42" fmla="*/ 190500 h 390525"/>
              <a:gd name="connsiteX43" fmla="*/ 83344 w 467762"/>
              <a:gd name="connsiteY43" fmla="*/ 178594 h 390525"/>
              <a:gd name="connsiteX44" fmla="*/ 88106 w 467762"/>
              <a:gd name="connsiteY44" fmla="*/ 171450 h 390525"/>
              <a:gd name="connsiteX45" fmla="*/ 107156 w 467762"/>
              <a:gd name="connsiteY45" fmla="*/ 154781 h 390525"/>
              <a:gd name="connsiteX46" fmla="*/ 114300 w 467762"/>
              <a:gd name="connsiteY46" fmla="*/ 142875 h 390525"/>
              <a:gd name="connsiteX47" fmla="*/ 121444 w 467762"/>
              <a:gd name="connsiteY47" fmla="*/ 135731 h 390525"/>
              <a:gd name="connsiteX48" fmla="*/ 133350 w 467762"/>
              <a:gd name="connsiteY48" fmla="*/ 123825 h 390525"/>
              <a:gd name="connsiteX49" fmla="*/ 138113 w 467762"/>
              <a:gd name="connsiteY49" fmla="*/ 114300 h 390525"/>
              <a:gd name="connsiteX50" fmla="*/ 145256 w 467762"/>
              <a:gd name="connsiteY50" fmla="*/ 109538 h 390525"/>
              <a:gd name="connsiteX51" fmla="*/ 157163 w 467762"/>
              <a:gd name="connsiteY51" fmla="*/ 90488 h 390525"/>
              <a:gd name="connsiteX52" fmla="*/ 164306 w 467762"/>
              <a:gd name="connsiteY52" fmla="*/ 71438 h 390525"/>
              <a:gd name="connsiteX53" fmla="*/ 169069 w 467762"/>
              <a:gd name="connsiteY53" fmla="*/ 52388 h 390525"/>
              <a:gd name="connsiteX54" fmla="*/ 173831 w 467762"/>
              <a:gd name="connsiteY54" fmla="*/ 45244 h 390525"/>
              <a:gd name="connsiteX55" fmla="*/ 183356 w 467762"/>
              <a:gd name="connsiteY55" fmla="*/ 23813 h 390525"/>
              <a:gd name="connsiteX56" fmla="*/ 192881 w 467762"/>
              <a:gd name="connsiteY56" fmla="*/ 16669 h 390525"/>
              <a:gd name="connsiteX57" fmla="*/ 207169 w 467762"/>
              <a:gd name="connsiteY57" fmla="*/ 4763 h 390525"/>
              <a:gd name="connsiteX58" fmla="*/ 221456 w 467762"/>
              <a:gd name="connsiteY58" fmla="*/ 0 h 390525"/>
              <a:gd name="connsiteX59" fmla="*/ 247650 w 467762"/>
              <a:gd name="connsiteY59" fmla="*/ 4763 h 390525"/>
              <a:gd name="connsiteX60" fmla="*/ 259556 w 467762"/>
              <a:gd name="connsiteY60" fmla="*/ 14288 h 390525"/>
              <a:gd name="connsiteX61" fmla="*/ 266700 w 467762"/>
              <a:gd name="connsiteY61" fmla="*/ 19050 h 390525"/>
              <a:gd name="connsiteX62" fmla="*/ 273844 w 467762"/>
              <a:gd name="connsiteY62" fmla="*/ 26194 h 390525"/>
              <a:gd name="connsiteX63" fmla="*/ 288131 w 467762"/>
              <a:gd name="connsiteY63" fmla="*/ 33338 h 390525"/>
              <a:gd name="connsiteX64" fmla="*/ 304800 w 467762"/>
              <a:gd name="connsiteY64" fmla="*/ 40481 h 390525"/>
              <a:gd name="connsiteX65" fmla="*/ 364331 w 467762"/>
              <a:gd name="connsiteY65" fmla="*/ 38100 h 390525"/>
              <a:gd name="connsiteX66" fmla="*/ 373856 w 467762"/>
              <a:gd name="connsiteY66" fmla="*/ 33338 h 390525"/>
              <a:gd name="connsiteX67" fmla="*/ 383381 w 467762"/>
              <a:gd name="connsiteY67" fmla="*/ 30956 h 390525"/>
              <a:gd name="connsiteX68" fmla="*/ 414338 w 467762"/>
              <a:gd name="connsiteY68" fmla="*/ 35719 h 390525"/>
              <a:gd name="connsiteX69" fmla="*/ 421481 w 467762"/>
              <a:gd name="connsiteY69" fmla="*/ 40481 h 390525"/>
              <a:gd name="connsiteX70" fmla="*/ 431006 w 467762"/>
              <a:gd name="connsiteY70" fmla="*/ 45244 h 390525"/>
              <a:gd name="connsiteX71" fmla="*/ 442913 w 467762"/>
              <a:gd name="connsiteY71" fmla="*/ 59531 h 390525"/>
              <a:gd name="connsiteX72" fmla="*/ 450056 w 467762"/>
              <a:gd name="connsiteY72" fmla="*/ 66675 h 390525"/>
              <a:gd name="connsiteX73" fmla="*/ 457200 w 467762"/>
              <a:gd name="connsiteY73" fmla="*/ 80963 h 390525"/>
              <a:gd name="connsiteX74" fmla="*/ 459581 w 467762"/>
              <a:gd name="connsiteY74" fmla="*/ 88106 h 390525"/>
              <a:gd name="connsiteX75" fmla="*/ 464344 w 467762"/>
              <a:gd name="connsiteY75" fmla="*/ 97631 h 390525"/>
              <a:gd name="connsiteX76" fmla="*/ 464344 w 467762"/>
              <a:gd name="connsiteY76" fmla="*/ 157163 h 390525"/>
              <a:gd name="connsiteX77" fmla="*/ 452438 w 467762"/>
              <a:gd name="connsiteY77" fmla="*/ 173831 h 390525"/>
              <a:gd name="connsiteX78" fmla="*/ 423863 w 467762"/>
              <a:gd name="connsiteY78" fmla="*/ 180975 h 390525"/>
              <a:gd name="connsiteX79" fmla="*/ 407194 w 467762"/>
              <a:gd name="connsiteY79" fmla="*/ 185738 h 390525"/>
              <a:gd name="connsiteX80" fmla="*/ 314325 w 467762"/>
              <a:gd name="connsiteY80" fmla="*/ 185738 h 390525"/>
              <a:gd name="connsiteX81" fmla="*/ 269081 w 467762"/>
              <a:gd name="connsiteY81" fmla="*/ 20478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7762" h="390525">
                <a:moveTo>
                  <a:pt x="269081" y="204788"/>
                </a:moveTo>
                <a:lnTo>
                  <a:pt x="269081" y="204788"/>
                </a:lnTo>
                <a:cubicBezTo>
                  <a:pt x="270669" y="212725"/>
                  <a:pt x="272024" y="220713"/>
                  <a:pt x="273844" y="228600"/>
                </a:cubicBezTo>
                <a:cubicBezTo>
                  <a:pt x="274408" y="231046"/>
                  <a:pt x="275616" y="233309"/>
                  <a:pt x="276225" y="235744"/>
                </a:cubicBezTo>
                <a:cubicBezTo>
                  <a:pt x="277207" y="239670"/>
                  <a:pt x="277624" y="243724"/>
                  <a:pt x="278606" y="247650"/>
                </a:cubicBezTo>
                <a:cubicBezTo>
                  <a:pt x="279215" y="250085"/>
                  <a:pt x="280298" y="252380"/>
                  <a:pt x="280988" y="254794"/>
                </a:cubicBezTo>
                <a:cubicBezTo>
                  <a:pt x="281887" y="257941"/>
                  <a:pt x="282659" y="261124"/>
                  <a:pt x="283369" y="264319"/>
                </a:cubicBezTo>
                <a:cubicBezTo>
                  <a:pt x="285821" y="275356"/>
                  <a:pt x="285230" y="275596"/>
                  <a:pt x="288131" y="285750"/>
                </a:cubicBezTo>
                <a:cubicBezTo>
                  <a:pt x="294964" y="309663"/>
                  <a:pt x="285451" y="272644"/>
                  <a:pt x="292894" y="302419"/>
                </a:cubicBezTo>
                <a:cubicBezTo>
                  <a:pt x="293688" y="309563"/>
                  <a:pt x="295275" y="316662"/>
                  <a:pt x="295275" y="323850"/>
                </a:cubicBezTo>
                <a:cubicBezTo>
                  <a:pt x="295275" y="374200"/>
                  <a:pt x="297086" y="364231"/>
                  <a:pt x="290513" y="390525"/>
                </a:cubicBezTo>
                <a:cubicBezTo>
                  <a:pt x="268037" y="384907"/>
                  <a:pt x="295999" y="393302"/>
                  <a:pt x="269081" y="378619"/>
                </a:cubicBezTo>
                <a:cubicBezTo>
                  <a:pt x="264674" y="376215"/>
                  <a:pt x="259556" y="375444"/>
                  <a:pt x="254794" y="373856"/>
                </a:cubicBezTo>
                <a:cubicBezTo>
                  <a:pt x="246936" y="371237"/>
                  <a:pt x="244291" y="370512"/>
                  <a:pt x="235744" y="366713"/>
                </a:cubicBezTo>
                <a:cubicBezTo>
                  <a:pt x="232500" y="365271"/>
                  <a:pt x="229229" y="363831"/>
                  <a:pt x="226219" y="361950"/>
                </a:cubicBezTo>
                <a:cubicBezTo>
                  <a:pt x="222854" y="359846"/>
                  <a:pt x="219996" y="357007"/>
                  <a:pt x="216694" y="354806"/>
                </a:cubicBezTo>
                <a:cubicBezTo>
                  <a:pt x="211473" y="351325"/>
                  <a:pt x="197662" y="343254"/>
                  <a:pt x="190500" y="338138"/>
                </a:cubicBezTo>
                <a:cubicBezTo>
                  <a:pt x="187270" y="335831"/>
                  <a:pt x="184378" y="333036"/>
                  <a:pt x="180975" y="330994"/>
                </a:cubicBezTo>
                <a:cubicBezTo>
                  <a:pt x="176409" y="328254"/>
                  <a:pt x="171362" y="326400"/>
                  <a:pt x="166688" y="323850"/>
                </a:cubicBezTo>
                <a:cubicBezTo>
                  <a:pt x="162625" y="321634"/>
                  <a:pt x="158921" y="318776"/>
                  <a:pt x="154781" y="316706"/>
                </a:cubicBezTo>
                <a:cubicBezTo>
                  <a:pt x="152536" y="315584"/>
                  <a:pt x="149883" y="315447"/>
                  <a:pt x="147638" y="314325"/>
                </a:cubicBezTo>
                <a:cubicBezTo>
                  <a:pt x="145078" y="313045"/>
                  <a:pt x="143151" y="310626"/>
                  <a:pt x="140494" y="309563"/>
                </a:cubicBezTo>
                <a:cubicBezTo>
                  <a:pt x="131172" y="305834"/>
                  <a:pt x="121444" y="303213"/>
                  <a:pt x="111919" y="300038"/>
                </a:cubicBezTo>
                <a:lnTo>
                  <a:pt x="104775" y="297656"/>
                </a:lnTo>
                <a:cubicBezTo>
                  <a:pt x="102394" y="296862"/>
                  <a:pt x="99876" y="296397"/>
                  <a:pt x="97631" y="295275"/>
                </a:cubicBezTo>
                <a:cubicBezTo>
                  <a:pt x="94456" y="293688"/>
                  <a:pt x="91350" y="291955"/>
                  <a:pt x="88106" y="290513"/>
                </a:cubicBezTo>
                <a:cubicBezTo>
                  <a:pt x="84200" y="288777"/>
                  <a:pt x="80023" y="287662"/>
                  <a:pt x="76200" y="285750"/>
                </a:cubicBezTo>
                <a:cubicBezTo>
                  <a:pt x="73640" y="284470"/>
                  <a:pt x="71736" y="281993"/>
                  <a:pt x="69056" y="280988"/>
                </a:cubicBezTo>
                <a:cubicBezTo>
                  <a:pt x="65266" y="279567"/>
                  <a:pt x="61101" y="279484"/>
                  <a:pt x="57150" y="278606"/>
                </a:cubicBezTo>
                <a:cubicBezTo>
                  <a:pt x="53955" y="277896"/>
                  <a:pt x="50760" y="277165"/>
                  <a:pt x="47625" y="276225"/>
                </a:cubicBezTo>
                <a:cubicBezTo>
                  <a:pt x="42817" y="274783"/>
                  <a:pt x="38100" y="273050"/>
                  <a:pt x="33338" y="271463"/>
                </a:cubicBezTo>
                <a:cubicBezTo>
                  <a:pt x="30957" y="270669"/>
                  <a:pt x="28629" y="269690"/>
                  <a:pt x="26194" y="269081"/>
                </a:cubicBezTo>
                <a:cubicBezTo>
                  <a:pt x="-3582" y="261638"/>
                  <a:pt x="33438" y="271151"/>
                  <a:pt x="9525" y="264319"/>
                </a:cubicBezTo>
                <a:cubicBezTo>
                  <a:pt x="6378" y="263420"/>
                  <a:pt x="3175" y="262732"/>
                  <a:pt x="0" y="261938"/>
                </a:cubicBezTo>
                <a:cubicBezTo>
                  <a:pt x="794" y="259557"/>
                  <a:pt x="606" y="256569"/>
                  <a:pt x="2381" y="254794"/>
                </a:cubicBezTo>
                <a:cubicBezTo>
                  <a:pt x="4156" y="253019"/>
                  <a:pt x="7218" y="253402"/>
                  <a:pt x="9525" y="252413"/>
                </a:cubicBezTo>
                <a:cubicBezTo>
                  <a:pt x="12788" y="251015"/>
                  <a:pt x="15875" y="249238"/>
                  <a:pt x="19050" y="247650"/>
                </a:cubicBezTo>
                <a:cubicBezTo>
                  <a:pt x="20638" y="245269"/>
                  <a:pt x="22393" y="242991"/>
                  <a:pt x="23813" y="240506"/>
                </a:cubicBezTo>
                <a:cubicBezTo>
                  <a:pt x="25574" y="237424"/>
                  <a:pt x="26065" y="233491"/>
                  <a:pt x="28575" y="230981"/>
                </a:cubicBezTo>
                <a:cubicBezTo>
                  <a:pt x="30350" y="229206"/>
                  <a:pt x="33338" y="229394"/>
                  <a:pt x="35719" y="228600"/>
                </a:cubicBezTo>
                <a:cubicBezTo>
                  <a:pt x="45935" y="208166"/>
                  <a:pt x="34162" y="227775"/>
                  <a:pt x="47625" y="214313"/>
                </a:cubicBezTo>
                <a:cubicBezTo>
                  <a:pt x="69857" y="192083"/>
                  <a:pt x="38888" y="216699"/>
                  <a:pt x="64294" y="197644"/>
                </a:cubicBezTo>
                <a:cubicBezTo>
                  <a:pt x="65881" y="195263"/>
                  <a:pt x="67032" y="192524"/>
                  <a:pt x="69056" y="190500"/>
                </a:cubicBezTo>
                <a:cubicBezTo>
                  <a:pt x="87788" y="171768"/>
                  <a:pt x="63838" y="202002"/>
                  <a:pt x="83344" y="178594"/>
                </a:cubicBezTo>
                <a:cubicBezTo>
                  <a:pt x="85176" y="176395"/>
                  <a:pt x="86082" y="173474"/>
                  <a:pt x="88106" y="171450"/>
                </a:cubicBezTo>
                <a:cubicBezTo>
                  <a:pt x="101804" y="157751"/>
                  <a:pt x="94167" y="171481"/>
                  <a:pt x="107156" y="154781"/>
                </a:cubicBezTo>
                <a:cubicBezTo>
                  <a:pt x="109998" y="151128"/>
                  <a:pt x="111523" y="146578"/>
                  <a:pt x="114300" y="142875"/>
                </a:cubicBezTo>
                <a:cubicBezTo>
                  <a:pt x="116321" y="140181"/>
                  <a:pt x="119288" y="138318"/>
                  <a:pt x="121444" y="135731"/>
                </a:cubicBezTo>
                <a:cubicBezTo>
                  <a:pt x="131366" y="123825"/>
                  <a:pt x="120252" y="132557"/>
                  <a:pt x="133350" y="123825"/>
                </a:cubicBezTo>
                <a:cubicBezTo>
                  <a:pt x="134938" y="120650"/>
                  <a:pt x="135840" y="117027"/>
                  <a:pt x="138113" y="114300"/>
                </a:cubicBezTo>
                <a:cubicBezTo>
                  <a:pt x="139945" y="112102"/>
                  <a:pt x="143593" y="111867"/>
                  <a:pt x="145256" y="109538"/>
                </a:cubicBezTo>
                <a:cubicBezTo>
                  <a:pt x="167797" y="77979"/>
                  <a:pt x="133976" y="113671"/>
                  <a:pt x="157163" y="90488"/>
                </a:cubicBezTo>
                <a:cubicBezTo>
                  <a:pt x="161552" y="72932"/>
                  <a:pt x="156837" y="88866"/>
                  <a:pt x="164306" y="71438"/>
                </a:cubicBezTo>
                <a:cubicBezTo>
                  <a:pt x="173123" y="50866"/>
                  <a:pt x="157885" y="82215"/>
                  <a:pt x="169069" y="52388"/>
                </a:cubicBezTo>
                <a:cubicBezTo>
                  <a:pt x="170074" y="49708"/>
                  <a:pt x="172551" y="47804"/>
                  <a:pt x="173831" y="45244"/>
                </a:cubicBezTo>
                <a:cubicBezTo>
                  <a:pt x="175521" y="41863"/>
                  <a:pt x="180329" y="27344"/>
                  <a:pt x="183356" y="23813"/>
                </a:cubicBezTo>
                <a:cubicBezTo>
                  <a:pt x="185939" y="20800"/>
                  <a:pt x="189868" y="19252"/>
                  <a:pt x="192881" y="16669"/>
                </a:cubicBezTo>
                <a:cubicBezTo>
                  <a:pt x="198922" y="11491"/>
                  <a:pt x="199880" y="8003"/>
                  <a:pt x="207169" y="4763"/>
                </a:cubicBezTo>
                <a:cubicBezTo>
                  <a:pt x="211756" y="2724"/>
                  <a:pt x="221456" y="0"/>
                  <a:pt x="221456" y="0"/>
                </a:cubicBezTo>
                <a:cubicBezTo>
                  <a:pt x="222362" y="129"/>
                  <a:pt x="243761" y="2602"/>
                  <a:pt x="247650" y="4763"/>
                </a:cubicBezTo>
                <a:cubicBezTo>
                  <a:pt x="252093" y="7231"/>
                  <a:pt x="255490" y="11239"/>
                  <a:pt x="259556" y="14288"/>
                </a:cubicBezTo>
                <a:cubicBezTo>
                  <a:pt x="261846" y="16005"/>
                  <a:pt x="264501" y="17218"/>
                  <a:pt x="266700" y="19050"/>
                </a:cubicBezTo>
                <a:cubicBezTo>
                  <a:pt x="269287" y="21206"/>
                  <a:pt x="271257" y="24038"/>
                  <a:pt x="273844" y="26194"/>
                </a:cubicBezTo>
                <a:cubicBezTo>
                  <a:pt x="281915" y="32920"/>
                  <a:pt x="279291" y="29549"/>
                  <a:pt x="288131" y="33338"/>
                </a:cubicBezTo>
                <a:cubicBezTo>
                  <a:pt x="308711" y="42159"/>
                  <a:pt x="288059" y="34901"/>
                  <a:pt x="304800" y="40481"/>
                </a:cubicBezTo>
                <a:cubicBezTo>
                  <a:pt x="324644" y="39687"/>
                  <a:pt x="344577" y="40143"/>
                  <a:pt x="364331" y="38100"/>
                </a:cubicBezTo>
                <a:cubicBezTo>
                  <a:pt x="367862" y="37735"/>
                  <a:pt x="370532" y="34584"/>
                  <a:pt x="373856" y="33338"/>
                </a:cubicBezTo>
                <a:cubicBezTo>
                  <a:pt x="376920" y="32189"/>
                  <a:pt x="380206" y="31750"/>
                  <a:pt x="383381" y="30956"/>
                </a:cubicBezTo>
                <a:cubicBezTo>
                  <a:pt x="393700" y="32544"/>
                  <a:pt x="404209" y="33187"/>
                  <a:pt x="414338" y="35719"/>
                </a:cubicBezTo>
                <a:cubicBezTo>
                  <a:pt x="417114" y="36413"/>
                  <a:pt x="418996" y="39061"/>
                  <a:pt x="421481" y="40481"/>
                </a:cubicBezTo>
                <a:cubicBezTo>
                  <a:pt x="424563" y="42242"/>
                  <a:pt x="428117" y="43181"/>
                  <a:pt x="431006" y="45244"/>
                </a:cubicBezTo>
                <a:cubicBezTo>
                  <a:pt x="439597" y="51380"/>
                  <a:pt x="436772" y="52162"/>
                  <a:pt x="442913" y="59531"/>
                </a:cubicBezTo>
                <a:cubicBezTo>
                  <a:pt x="445069" y="62118"/>
                  <a:pt x="447675" y="64294"/>
                  <a:pt x="450056" y="66675"/>
                </a:cubicBezTo>
                <a:cubicBezTo>
                  <a:pt x="456045" y="84636"/>
                  <a:pt x="447966" y="62494"/>
                  <a:pt x="457200" y="80963"/>
                </a:cubicBezTo>
                <a:cubicBezTo>
                  <a:pt x="458322" y="83208"/>
                  <a:pt x="458592" y="85799"/>
                  <a:pt x="459581" y="88106"/>
                </a:cubicBezTo>
                <a:cubicBezTo>
                  <a:pt x="460979" y="91369"/>
                  <a:pt x="462756" y="94456"/>
                  <a:pt x="464344" y="97631"/>
                </a:cubicBezTo>
                <a:cubicBezTo>
                  <a:pt x="469503" y="123430"/>
                  <a:pt x="468258" y="112150"/>
                  <a:pt x="464344" y="157163"/>
                </a:cubicBezTo>
                <a:cubicBezTo>
                  <a:pt x="463720" y="164343"/>
                  <a:pt x="458055" y="170087"/>
                  <a:pt x="452438" y="173831"/>
                </a:cubicBezTo>
                <a:cubicBezTo>
                  <a:pt x="444034" y="179434"/>
                  <a:pt x="433322" y="179624"/>
                  <a:pt x="423863" y="180975"/>
                </a:cubicBezTo>
                <a:cubicBezTo>
                  <a:pt x="418307" y="182563"/>
                  <a:pt x="412928" y="185021"/>
                  <a:pt x="407194" y="185738"/>
                </a:cubicBezTo>
                <a:cubicBezTo>
                  <a:pt x="371757" y="190168"/>
                  <a:pt x="351125" y="187411"/>
                  <a:pt x="314325" y="185738"/>
                </a:cubicBezTo>
                <a:cubicBezTo>
                  <a:pt x="297827" y="181612"/>
                  <a:pt x="276622" y="201613"/>
                  <a:pt x="269081" y="2047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Kombinationstegning: figur 8">
            <a:extLst>
              <a:ext uri="{FF2B5EF4-FFF2-40B4-BE49-F238E27FC236}">
                <a16:creationId xmlns:a16="http://schemas.microsoft.com/office/drawing/2014/main" id="{6385C005-97B0-FF67-7D9D-A8BB5233398C}"/>
              </a:ext>
            </a:extLst>
          </p:cNvPr>
          <p:cNvSpPr/>
          <p:nvPr/>
        </p:nvSpPr>
        <p:spPr>
          <a:xfrm>
            <a:off x="788414" y="2417255"/>
            <a:ext cx="377347" cy="315039"/>
          </a:xfrm>
          <a:custGeom>
            <a:avLst/>
            <a:gdLst>
              <a:gd name="connsiteX0" fmla="*/ 269081 w 467762"/>
              <a:gd name="connsiteY0" fmla="*/ 204788 h 390525"/>
              <a:gd name="connsiteX1" fmla="*/ 269081 w 467762"/>
              <a:gd name="connsiteY1" fmla="*/ 204788 h 390525"/>
              <a:gd name="connsiteX2" fmla="*/ 273844 w 467762"/>
              <a:gd name="connsiteY2" fmla="*/ 228600 h 390525"/>
              <a:gd name="connsiteX3" fmla="*/ 276225 w 467762"/>
              <a:gd name="connsiteY3" fmla="*/ 235744 h 390525"/>
              <a:gd name="connsiteX4" fmla="*/ 278606 w 467762"/>
              <a:gd name="connsiteY4" fmla="*/ 247650 h 390525"/>
              <a:gd name="connsiteX5" fmla="*/ 280988 w 467762"/>
              <a:gd name="connsiteY5" fmla="*/ 254794 h 390525"/>
              <a:gd name="connsiteX6" fmla="*/ 283369 w 467762"/>
              <a:gd name="connsiteY6" fmla="*/ 264319 h 390525"/>
              <a:gd name="connsiteX7" fmla="*/ 288131 w 467762"/>
              <a:gd name="connsiteY7" fmla="*/ 285750 h 390525"/>
              <a:gd name="connsiteX8" fmla="*/ 292894 w 467762"/>
              <a:gd name="connsiteY8" fmla="*/ 302419 h 390525"/>
              <a:gd name="connsiteX9" fmla="*/ 295275 w 467762"/>
              <a:gd name="connsiteY9" fmla="*/ 323850 h 390525"/>
              <a:gd name="connsiteX10" fmla="*/ 290513 w 467762"/>
              <a:gd name="connsiteY10" fmla="*/ 390525 h 390525"/>
              <a:gd name="connsiteX11" fmla="*/ 269081 w 467762"/>
              <a:gd name="connsiteY11" fmla="*/ 378619 h 390525"/>
              <a:gd name="connsiteX12" fmla="*/ 254794 w 467762"/>
              <a:gd name="connsiteY12" fmla="*/ 373856 h 390525"/>
              <a:gd name="connsiteX13" fmla="*/ 235744 w 467762"/>
              <a:gd name="connsiteY13" fmla="*/ 366713 h 390525"/>
              <a:gd name="connsiteX14" fmla="*/ 226219 w 467762"/>
              <a:gd name="connsiteY14" fmla="*/ 361950 h 390525"/>
              <a:gd name="connsiteX15" fmla="*/ 216694 w 467762"/>
              <a:gd name="connsiteY15" fmla="*/ 354806 h 390525"/>
              <a:gd name="connsiteX16" fmla="*/ 190500 w 467762"/>
              <a:gd name="connsiteY16" fmla="*/ 338138 h 390525"/>
              <a:gd name="connsiteX17" fmla="*/ 180975 w 467762"/>
              <a:gd name="connsiteY17" fmla="*/ 330994 h 390525"/>
              <a:gd name="connsiteX18" fmla="*/ 166688 w 467762"/>
              <a:gd name="connsiteY18" fmla="*/ 323850 h 390525"/>
              <a:gd name="connsiteX19" fmla="*/ 154781 w 467762"/>
              <a:gd name="connsiteY19" fmla="*/ 316706 h 390525"/>
              <a:gd name="connsiteX20" fmla="*/ 147638 w 467762"/>
              <a:gd name="connsiteY20" fmla="*/ 314325 h 390525"/>
              <a:gd name="connsiteX21" fmla="*/ 140494 w 467762"/>
              <a:gd name="connsiteY21" fmla="*/ 309563 h 390525"/>
              <a:gd name="connsiteX22" fmla="*/ 111919 w 467762"/>
              <a:gd name="connsiteY22" fmla="*/ 300038 h 390525"/>
              <a:gd name="connsiteX23" fmla="*/ 104775 w 467762"/>
              <a:gd name="connsiteY23" fmla="*/ 297656 h 390525"/>
              <a:gd name="connsiteX24" fmla="*/ 97631 w 467762"/>
              <a:gd name="connsiteY24" fmla="*/ 295275 h 390525"/>
              <a:gd name="connsiteX25" fmla="*/ 88106 w 467762"/>
              <a:gd name="connsiteY25" fmla="*/ 290513 h 390525"/>
              <a:gd name="connsiteX26" fmla="*/ 76200 w 467762"/>
              <a:gd name="connsiteY26" fmla="*/ 285750 h 390525"/>
              <a:gd name="connsiteX27" fmla="*/ 69056 w 467762"/>
              <a:gd name="connsiteY27" fmla="*/ 280988 h 390525"/>
              <a:gd name="connsiteX28" fmla="*/ 57150 w 467762"/>
              <a:gd name="connsiteY28" fmla="*/ 278606 h 390525"/>
              <a:gd name="connsiteX29" fmla="*/ 47625 w 467762"/>
              <a:gd name="connsiteY29" fmla="*/ 276225 h 390525"/>
              <a:gd name="connsiteX30" fmla="*/ 33338 w 467762"/>
              <a:gd name="connsiteY30" fmla="*/ 271463 h 390525"/>
              <a:gd name="connsiteX31" fmla="*/ 26194 w 467762"/>
              <a:gd name="connsiteY31" fmla="*/ 269081 h 390525"/>
              <a:gd name="connsiteX32" fmla="*/ 9525 w 467762"/>
              <a:gd name="connsiteY32" fmla="*/ 264319 h 390525"/>
              <a:gd name="connsiteX33" fmla="*/ 0 w 467762"/>
              <a:gd name="connsiteY33" fmla="*/ 261938 h 390525"/>
              <a:gd name="connsiteX34" fmla="*/ 2381 w 467762"/>
              <a:gd name="connsiteY34" fmla="*/ 254794 h 390525"/>
              <a:gd name="connsiteX35" fmla="*/ 9525 w 467762"/>
              <a:gd name="connsiteY35" fmla="*/ 252413 h 390525"/>
              <a:gd name="connsiteX36" fmla="*/ 19050 w 467762"/>
              <a:gd name="connsiteY36" fmla="*/ 247650 h 390525"/>
              <a:gd name="connsiteX37" fmla="*/ 23813 w 467762"/>
              <a:gd name="connsiteY37" fmla="*/ 240506 h 390525"/>
              <a:gd name="connsiteX38" fmla="*/ 28575 w 467762"/>
              <a:gd name="connsiteY38" fmla="*/ 230981 h 390525"/>
              <a:gd name="connsiteX39" fmla="*/ 35719 w 467762"/>
              <a:gd name="connsiteY39" fmla="*/ 228600 h 390525"/>
              <a:gd name="connsiteX40" fmla="*/ 47625 w 467762"/>
              <a:gd name="connsiteY40" fmla="*/ 214313 h 390525"/>
              <a:gd name="connsiteX41" fmla="*/ 64294 w 467762"/>
              <a:gd name="connsiteY41" fmla="*/ 197644 h 390525"/>
              <a:gd name="connsiteX42" fmla="*/ 69056 w 467762"/>
              <a:gd name="connsiteY42" fmla="*/ 190500 h 390525"/>
              <a:gd name="connsiteX43" fmla="*/ 83344 w 467762"/>
              <a:gd name="connsiteY43" fmla="*/ 178594 h 390525"/>
              <a:gd name="connsiteX44" fmla="*/ 88106 w 467762"/>
              <a:gd name="connsiteY44" fmla="*/ 171450 h 390525"/>
              <a:gd name="connsiteX45" fmla="*/ 107156 w 467762"/>
              <a:gd name="connsiteY45" fmla="*/ 154781 h 390525"/>
              <a:gd name="connsiteX46" fmla="*/ 114300 w 467762"/>
              <a:gd name="connsiteY46" fmla="*/ 142875 h 390525"/>
              <a:gd name="connsiteX47" fmla="*/ 121444 w 467762"/>
              <a:gd name="connsiteY47" fmla="*/ 135731 h 390525"/>
              <a:gd name="connsiteX48" fmla="*/ 133350 w 467762"/>
              <a:gd name="connsiteY48" fmla="*/ 123825 h 390525"/>
              <a:gd name="connsiteX49" fmla="*/ 138113 w 467762"/>
              <a:gd name="connsiteY49" fmla="*/ 114300 h 390525"/>
              <a:gd name="connsiteX50" fmla="*/ 145256 w 467762"/>
              <a:gd name="connsiteY50" fmla="*/ 109538 h 390525"/>
              <a:gd name="connsiteX51" fmla="*/ 157163 w 467762"/>
              <a:gd name="connsiteY51" fmla="*/ 90488 h 390525"/>
              <a:gd name="connsiteX52" fmla="*/ 164306 w 467762"/>
              <a:gd name="connsiteY52" fmla="*/ 71438 h 390525"/>
              <a:gd name="connsiteX53" fmla="*/ 169069 w 467762"/>
              <a:gd name="connsiteY53" fmla="*/ 52388 h 390525"/>
              <a:gd name="connsiteX54" fmla="*/ 173831 w 467762"/>
              <a:gd name="connsiteY54" fmla="*/ 45244 h 390525"/>
              <a:gd name="connsiteX55" fmla="*/ 183356 w 467762"/>
              <a:gd name="connsiteY55" fmla="*/ 23813 h 390525"/>
              <a:gd name="connsiteX56" fmla="*/ 192881 w 467762"/>
              <a:gd name="connsiteY56" fmla="*/ 16669 h 390525"/>
              <a:gd name="connsiteX57" fmla="*/ 207169 w 467762"/>
              <a:gd name="connsiteY57" fmla="*/ 4763 h 390525"/>
              <a:gd name="connsiteX58" fmla="*/ 221456 w 467762"/>
              <a:gd name="connsiteY58" fmla="*/ 0 h 390525"/>
              <a:gd name="connsiteX59" fmla="*/ 247650 w 467762"/>
              <a:gd name="connsiteY59" fmla="*/ 4763 h 390525"/>
              <a:gd name="connsiteX60" fmla="*/ 259556 w 467762"/>
              <a:gd name="connsiteY60" fmla="*/ 14288 h 390525"/>
              <a:gd name="connsiteX61" fmla="*/ 266700 w 467762"/>
              <a:gd name="connsiteY61" fmla="*/ 19050 h 390525"/>
              <a:gd name="connsiteX62" fmla="*/ 273844 w 467762"/>
              <a:gd name="connsiteY62" fmla="*/ 26194 h 390525"/>
              <a:gd name="connsiteX63" fmla="*/ 288131 w 467762"/>
              <a:gd name="connsiteY63" fmla="*/ 33338 h 390525"/>
              <a:gd name="connsiteX64" fmla="*/ 304800 w 467762"/>
              <a:gd name="connsiteY64" fmla="*/ 40481 h 390525"/>
              <a:gd name="connsiteX65" fmla="*/ 364331 w 467762"/>
              <a:gd name="connsiteY65" fmla="*/ 38100 h 390525"/>
              <a:gd name="connsiteX66" fmla="*/ 373856 w 467762"/>
              <a:gd name="connsiteY66" fmla="*/ 33338 h 390525"/>
              <a:gd name="connsiteX67" fmla="*/ 383381 w 467762"/>
              <a:gd name="connsiteY67" fmla="*/ 30956 h 390525"/>
              <a:gd name="connsiteX68" fmla="*/ 414338 w 467762"/>
              <a:gd name="connsiteY68" fmla="*/ 35719 h 390525"/>
              <a:gd name="connsiteX69" fmla="*/ 421481 w 467762"/>
              <a:gd name="connsiteY69" fmla="*/ 40481 h 390525"/>
              <a:gd name="connsiteX70" fmla="*/ 431006 w 467762"/>
              <a:gd name="connsiteY70" fmla="*/ 45244 h 390525"/>
              <a:gd name="connsiteX71" fmla="*/ 442913 w 467762"/>
              <a:gd name="connsiteY71" fmla="*/ 59531 h 390525"/>
              <a:gd name="connsiteX72" fmla="*/ 450056 w 467762"/>
              <a:gd name="connsiteY72" fmla="*/ 66675 h 390525"/>
              <a:gd name="connsiteX73" fmla="*/ 457200 w 467762"/>
              <a:gd name="connsiteY73" fmla="*/ 80963 h 390525"/>
              <a:gd name="connsiteX74" fmla="*/ 459581 w 467762"/>
              <a:gd name="connsiteY74" fmla="*/ 88106 h 390525"/>
              <a:gd name="connsiteX75" fmla="*/ 464344 w 467762"/>
              <a:gd name="connsiteY75" fmla="*/ 97631 h 390525"/>
              <a:gd name="connsiteX76" fmla="*/ 464344 w 467762"/>
              <a:gd name="connsiteY76" fmla="*/ 157163 h 390525"/>
              <a:gd name="connsiteX77" fmla="*/ 452438 w 467762"/>
              <a:gd name="connsiteY77" fmla="*/ 173831 h 390525"/>
              <a:gd name="connsiteX78" fmla="*/ 423863 w 467762"/>
              <a:gd name="connsiteY78" fmla="*/ 180975 h 390525"/>
              <a:gd name="connsiteX79" fmla="*/ 407194 w 467762"/>
              <a:gd name="connsiteY79" fmla="*/ 185738 h 390525"/>
              <a:gd name="connsiteX80" fmla="*/ 314325 w 467762"/>
              <a:gd name="connsiteY80" fmla="*/ 185738 h 390525"/>
              <a:gd name="connsiteX81" fmla="*/ 269081 w 467762"/>
              <a:gd name="connsiteY81" fmla="*/ 20478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7762" h="390525">
                <a:moveTo>
                  <a:pt x="269081" y="204788"/>
                </a:moveTo>
                <a:lnTo>
                  <a:pt x="269081" y="204788"/>
                </a:lnTo>
                <a:cubicBezTo>
                  <a:pt x="270669" y="212725"/>
                  <a:pt x="272024" y="220713"/>
                  <a:pt x="273844" y="228600"/>
                </a:cubicBezTo>
                <a:cubicBezTo>
                  <a:pt x="274408" y="231046"/>
                  <a:pt x="275616" y="233309"/>
                  <a:pt x="276225" y="235744"/>
                </a:cubicBezTo>
                <a:cubicBezTo>
                  <a:pt x="277207" y="239670"/>
                  <a:pt x="277624" y="243724"/>
                  <a:pt x="278606" y="247650"/>
                </a:cubicBezTo>
                <a:cubicBezTo>
                  <a:pt x="279215" y="250085"/>
                  <a:pt x="280298" y="252380"/>
                  <a:pt x="280988" y="254794"/>
                </a:cubicBezTo>
                <a:cubicBezTo>
                  <a:pt x="281887" y="257941"/>
                  <a:pt x="282659" y="261124"/>
                  <a:pt x="283369" y="264319"/>
                </a:cubicBezTo>
                <a:cubicBezTo>
                  <a:pt x="285821" y="275356"/>
                  <a:pt x="285230" y="275596"/>
                  <a:pt x="288131" y="285750"/>
                </a:cubicBezTo>
                <a:cubicBezTo>
                  <a:pt x="294964" y="309663"/>
                  <a:pt x="285451" y="272644"/>
                  <a:pt x="292894" y="302419"/>
                </a:cubicBezTo>
                <a:cubicBezTo>
                  <a:pt x="293688" y="309563"/>
                  <a:pt x="295275" y="316662"/>
                  <a:pt x="295275" y="323850"/>
                </a:cubicBezTo>
                <a:cubicBezTo>
                  <a:pt x="295275" y="374200"/>
                  <a:pt x="297086" y="364231"/>
                  <a:pt x="290513" y="390525"/>
                </a:cubicBezTo>
                <a:cubicBezTo>
                  <a:pt x="268037" y="384907"/>
                  <a:pt x="295999" y="393302"/>
                  <a:pt x="269081" y="378619"/>
                </a:cubicBezTo>
                <a:cubicBezTo>
                  <a:pt x="264674" y="376215"/>
                  <a:pt x="259556" y="375444"/>
                  <a:pt x="254794" y="373856"/>
                </a:cubicBezTo>
                <a:cubicBezTo>
                  <a:pt x="246936" y="371237"/>
                  <a:pt x="244291" y="370512"/>
                  <a:pt x="235744" y="366713"/>
                </a:cubicBezTo>
                <a:cubicBezTo>
                  <a:pt x="232500" y="365271"/>
                  <a:pt x="229229" y="363831"/>
                  <a:pt x="226219" y="361950"/>
                </a:cubicBezTo>
                <a:cubicBezTo>
                  <a:pt x="222854" y="359846"/>
                  <a:pt x="219996" y="357007"/>
                  <a:pt x="216694" y="354806"/>
                </a:cubicBezTo>
                <a:cubicBezTo>
                  <a:pt x="211473" y="351325"/>
                  <a:pt x="197662" y="343254"/>
                  <a:pt x="190500" y="338138"/>
                </a:cubicBezTo>
                <a:cubicBezTo>
                  <a:pt x="187270" y="335831"/>
                  <a:pt x="184378" y="333036"/>
                  <a:pt x="180975" y="330994"/>
                </a:cubicBezTo>
                <a:cubicBezTo>
                  <a:pt x="176409" y="328254"/>
                  <a:pt x="171362" y="326400"/>
                  <a:pt x="166688" y="323850"/>
                </a:cubicBezTo>
                <a:cubicBezTo>
                  <a:pt x="162625" y="321634"/>
                  <a:pt x="158921" y="318776"/>
                  <a:pt x="154781" y="316706"/>
                </a:cubicBezTo>
                <a:cubicBezTo>
                  <a:pt x="152536" y="315584"/>
                  <a:pt x="149883" y="315447"/>
                  <a:pt x="147638" y="314325"/>
                </a:cubicBezTo>
                <a:cubicBezTo>
                  <a:pt x="145078" y="313045"/>
                  <a:pt x="143151" y="310626"/>
                  <a:pt x="140494" y="309563"/>
                </a:cubicBezTo>
                <a:cubicBezTo>
                  <a:pt x="131172" y="305834"/>
                  <a:pt x="121444" y="303213"/>
                  <a:pt x="111919" y="300038"/>
                </a:cubicBezTo>
                <a:lnTo>
                  <a:pt x="104775" y="297656"/>
                </a:lnTo>
                <a:cubicBezTo>
                  <a:pt x="102394" y="296862"/>
                  <a:pt x="99876" y="296397"/>
                  <a:pt x="97631" y="295275"/>
                </a:cubicBezTo>
                <a:cubicBezTo>
                  <a:pt x="94456" y="293688"/>
                  <a:pt x="91350" y="291955"/>
                  <a:pt x="88106" y="290513"/>
                </a:cubicBezTo>
                <a:cubicBezTo>
                  <a:pt x="84200" y="288777"/>
                  <a:pt x="80023" y="287662"/>
                  <a:pt x="76200" y="285750"/>
                </a:cubicBezTo>
                <a:cubicBezTo>
                  <a:pt x="73640" y="284470"/>
                  <a:pt x="71736" y="281993"/>
                  <a:pt x="69056" y="280988"/>
                </a:cubicBezTo>
                <a:cubicBezTo>
                  <a:pt x="65266" y="279567"/>
                  <a:pt x="61101" y="279484"/>
                  <a:pt x="57150" y="278606"/>
                </a:cubicBezTo>
                <a:cubicBezTo>
                  <a:pt x="53955" y="277896"/>
                  <a:pt x="50760" y="277165"/>
                  <a:pt x="47625" y="276225"/>
                </a:cubicBezTo>
                <a:cubicBezTo>
                  <a:pt x="42817" y="274783"/>
                  <a:pt x="38100" y="273050"/>
                  <a:pt x="33338" y="271463"/>
                </a:cubicBezTo>
                <a:cubicBezTo>
                  <a:pt x="30957" y="270669"/>
                  <a:pt x="28629" y="269690"/>
                  <a:pt x="26194" y="269081"/>
                </a:cubicBezTo>
                <a:cubicBezTo>
                  <a:pt x="-3582" y="261638"/>
                  <a:pt x="33438" y="271151"/>
                  <a:pt x="9525" y="264319"/>
                </a:cubicBezTo>
                <a:cubicBezTo>
                  <a:pt x="6378" y="263420"/>
                  <a:pt x="3175" y="262732"/>
                  <a:pt x="0" y="261938"/>
                </a:cubicBezTo>
                <a:cubicBezTo>
                  <a:pt x="794" y="259557"/>
                  <a:pt x="606" y="256569"/>
                  <a:pt x="2381" y="254794"/>
                </a:cubicBezTo>
                <a:cubicBezTo>
                  <a:pt x="4156" y="253019"/>
                  <a:pt x="7218" y="253402"/>
                  <a:pt x="9525" y="252413"/>
                </a:cubicBezTo>
                <a:cubicBezTo>
                  <a:pt x="12788" y="251015"/>
                  <a:pt x="15875" y="249238"/>
                  <a:pt x="19050" y="247650"/>
                </a:cubicBezTo>
                <a:cubicBezTo>
                  <a:pt x="20638" y="245269"/>
                  <a:pt x="22393" y="242991"/>
                  <a:pt x="23813" y="240506"/>
                </a:cubicBezTo>
                <a:cubicBezTo>
                  <a:pt x="25574" y="237424"/>
                  <a:pt x="26065" y="233491"/>
                  <a:pt x="28575" y="230981"/>
                </a:cubicBezTo>
                <a:cubicBezTo>
                  <a:pt x="30350" y="229206"/>
                  <a:pt x="33338" y="229394"/>
                  <a:pt x="35719" y="228600"/>
                </a:cubicBezTo>
                <a:cubicBezTo>
                  <a:pt x="45935" y="208166"/>
                  <a:pt x="34162" y="227775"/>
                  <a:pt x="47625" y="214313"/>
                </a:cubicBezTo>
                <a:cubicBezTo>
                  <a:pt x="69857" y="192083"/>
                  <a:pt x="38888" y="216699"/>
                  <a:pt x="64294" y="197644"/>
                </a:cubicBezTo>
                <a:cubicBezTo>
                  <a:pt x="65881" y="195263"/>
                  <a:pt x="67032" y="192524"/>
                  <a:pt x="69056" y="190500"/>
                </a:cubicBezTo>
                <a:cubicBezTo>
                  <a:pt x="87788" y="171768"/>
                  <a:pt x="63838" y="202002"/>
                  <a:pt x="83344" y="178594"/>
                </a:cubicBezTo>
                <a:cubicBezTo>
                  <a:pt x="85176" y="176395"/>
                  <a:pt x="86082" y="173474"/>
                  <a:pt x="88106" y="171450"/>
                </a:cubicBezTo>
                <a:cubicBezTo>
                  <a:pt x="101804" y="157751"/>
                  <a:pt x="94167" y="171481"/>
                  <a:pt x="107156" y="154781"/>
                </a:cubicBezTo>
                <a:cubicBezTo>
                  <a:pt x="109998" y="151128"/>
                  <a:pt x="111523" y="146578"/>
                  <a:pt x="114300" y="142875"/>
                </a:cubicBezTo>
                <a:cubicBezTo>
                  <a:pt x="116321" y="140181"/>
                  <a:pt x="119288" y="138318"/>
                  <a:pt x="121444" y="135731"/>
                </a:cubicBezTo>
                <a:cubicBezTo>
                  <a:pt x="131366" y="123825"/>
                  <a:pt x="120252" y="132557"/>
                  <a:pt x="133350" y="123825"/>
                </a:cubicBezTo>
                <a:cubicBezTo>
                  <a:pt x="134938" y="120650"/>
                  <a:pt x="135840" y="117027"/>
                  <a:pt x="138113" y="114300"/>
                </a:cubicBezTo>
                <a:cubicBezTo>
                  <a:pt x="139945" y="112102"/>
                  <a:pt x="143593" y="111867"/>
                  <a:pt x="145256" y="109538"/>
                </a:cubicBezTo>
                <a:cubicBezTo>
                  <a:pt x="167797" y="77979"/>
                  <a:pt x="133976" y="113671"/>
                  <a:pt x="157163" y="90488"/>
                </a:cubicBezTo>
                <a:cubicBezTo>
                  <a:pt x="161552" y="72932"/>
                  <a:pt x="156837" y="88866"/>
                  <a:pt x="164306" y="71438"/>
                </a:cubicBezTo>
                <a:cubicBezTo>
                  <a:pt x="173123" y="50866"/>
                  <a:pt x="157885" y="82215"/>
                  <a:pt x="169069" y="52388"/>
                </a:cubicBezTo>
                <a:cubicBezTo>
                  <a:pt x="170074" y="49708"/>
                  <a:pt x="172551" y="47804"/>
                  <a:pt x="173831" y="45244"/>
                </a:cubicBezTo>
                <a:cubicBezTo>
                  <a:pt x="175521" y="41863"/>
                  <a:pt x="180329" y="27344"/>
                  <a:pt x="183356" y="23813"/>
                </a:cubicBezTo>
                <a:cubicBezTo>
                  <a:pt x="185939" y="20800"/>
                  <a:pt x="189868" y="19252"/>
                  <a:pt x="192881" y="16669"/>
                </a:cubicBezTo>
                <a:cubicBezTo>
                  <a:pt x="198922" y="11491"/>
                  <a:pt x="199880" y="8003"/>
                  <a:pt x="207169" y="4763"/>
                </a:cubicBezTo>
                <a:cubicBezTo>
                  <a:pt x="211756" y="2724"/>
                  <a:pt x="221456" y="0"/>
                  <a:pt x="221456" y="0"/>
                </a:cubicBezTo>
                <a:cubicBezTo>
                  <a:pt x="222362" y="129"/>
                  <a:pt x="243761" y="2602"/>
                  <a:pt x="247650" y="4763"/>
                </a:cubicBezTo>
                <a:cubicBezTo>
                  <a:pt x="252093" y="7231"/>
                  <a:pt x="255490" y="11239"/>
                  <a:pt x="259556" y="14288"/>
                </a:cubicBezTo>
                <a:cubicBezTo>
                  <a:pt x="261846" y="16005"/>
                  <a:pt x="264501" y="17218"/>
                  <a:pt x="266700" y="19050"/>
                </a:cubicBezTo>
                <a:cubicBezTo>
                  <a:pt x="269287" y="21206"/>
                  <a:pt x="271257" y="24038"/>
                  <a:pt x="273844" y="26194"/>
                </a:cubicBezTo>
                <a:cubicBezTo>
                  <a:pt x="281915" y="32920"/>
                  <a:pt x="279291" y="29549"/>
                  <a:pt x="288131" y="33338"/>
                </a:cubicBezTo>
                <a:cubicBezTo>
                  <a:pt x="308711" y="42159"/>
                  <a:pt x="288059" y="34901"/>
                  <a:pt x="304800" y="40481"/>
                </a:cubicBezTo>
                <a:cubicBezTo>
                  <a:pt x="324644" y="39687"/>
                  <a:pt x="344577" y="40143"/>
                  <a:pt x="364331" y="38100"/>
                </a:cubicBezTo>
                <a:cubicBezTo>
                  <a:pt x="367862" y="37735"/>
                  <a:pt x="370532" y="34584"/>
                  <a:pt x="373856" y="33338"/>
                </a:cubicBezTo>
                <a:cubicBezTo>
                  <a:pt x="376920" y="32189"/>
                  <a:pt x="380206" y="31750"/>
                  <a:pt x="383381" y="30956"/>
                </a:cubicBezTo>
                <a:cubicBezTo>
                  <a:pt x="393700" y="32544"/>
                  <a:pt x="404209" y="33187"/>
                  <a:pt x="414338" y="35719"/>
                </a:cubicBezTo>
                <a:cubicBezTo>
                  <a:pt x="417114" y="36413"/>
                  <a:pt x="418996" y="39061"/>
                  <a:pt x="421481" y="40481"/>
                </a:cubicBezTo>
                <a:cubicBezTo>
                  <a:pt x="424563" y="42242"/>
                  <a:pt x="428117" y="43181"/>
                  <a:pt x="431006" y="45244"/>
                </a:cubicBezTo>
                <a:cubicBezTo>
                  <a:pt x="439597" y="51380"/>
                  <a:pt x="436772" y="52162"/>
                  <a:pt x="442913" y="59531"/>
                </a:cubicBezTo>
                <a:cubicBezTo>
                  <a:pt x="445069" y="62118"/>
                  <a:pt x="447675" y="64294"/>
                  <a:pt x="450056" y="66675"/>
                </a:cubicBezTo>
                <a:cubicBezTo>
                  <a:pt x="456045" y="84636"/>
                  <a:pt x="447966" y="62494"/>
                  <a:pt x="457200" y="80963"/>
                </a:cubicBezTo>
                <a:cubicBezTo>
                  <a:pt x="458322" y="83208"/>
                  <a:pt x="458592" y="85799"/>
                  <a:pt x="459581" y="88106"/>
                </a:cubicBezTo>
                <a:cubicBezTo>
                  <a:pt x="460979" y="91369"/>
                  <a:pt x="462756" y="94456"/>
                  <a:pt x="464344" y="97631"/>
                </a:cubicBezTo>
                <a:cubicBezTo>
                  <a:pt x="469503" y="123430"/>
                  <a:pt x="468258" y="112150"/>
                  <a:pt x="464344" y="157163"/>
                </a:cubicBezTo>
                <a:cubicBezTo>
                  <a:pt x="463720" y="164343"/>
                  <a:pt x="458055" y="170087"/>
                  <a:pt x="452438" y="173831"/>
                </a:cubicBezTo>
                <a:cubicBezTo>
                  <a:pt x="444034" y="179434"/>
                  <a:pt x="433322" y="179624"/>
                  <a:pt x="423863" y="180975"/>
                </a:cubicBezTo>
                <a:cubicBezTo>
                  <a:pt x="418307" y="182563"/>
                  <a:pt x="412928" y="185021"/>
                  <a:pt x="407194" y="185738"/>
                </a:cubicBezTo>
                <a:cubicBezTo>
                  <a:pt x="371757" y="190168"/>
                  <a:pt x="351125" y="187411"/>
                  <a:pt x="314325" y="185738"/>
                </a:cubicBezTo>
                <a:cubicBezTo>
                  <a:pt x="297827" y="181612"/>
                  <a:pt x="276622" y="201613"/>
                  <a:pt x="269081" y="2047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Kombinationstegning: figur 10">
            <a:extLst>
              <a:ext uri="{FF2B5EF4-FFF2-40B4-BE49-F238E27FC236}">
                <a16:creationId xmlns:a16="http://schemas.microsoft.com/office/drawing/2014/main" id="{AB4F2972-89D5-B6BE-F8CF-0EAB3E09CD42}"/>
              </a:ext>
            </a:extLst>
          </p:cNvPr>
          <p:cNvSpPr/>
          <p:nvPr/>
        </p:nvSpPr>
        <p:spPr>
          <a:xfrm>
            <a:off x="6045498" y="2364291"/>
            <a:ext cx="377347" cy="315039"/>
          </a:xfrm>
          <a:custGeom>
            <a:avLst/>
            <a:gdLst>
              <a:gd name="connsiteX0" fmla="*/ 269081 w 467762"/>
              <a:gd name="connsiteY0" fmla="*/ 204788 h 390525"/>
              <a:gd name="connsiteX1" fmla="*/ 269081 w 467762"/>
              <a:gd name="connsiteY1" fmla="*/ 204788 h 390525"/>
              <a:gd name="connsiteX2" fmla="*/ 273844 w 467762"/>
              <a:gd name="connsiteY2" fmla="*/ 228600 h 390525"/>
              <a:gd name="connsiteX3" fmla="*/ 276225 w 467762"/>
              <a:gd name="connsiteY3" fmla="*/ 235744 h 390525"/>
              <a:gd name="connsiteX4" fmla="*/ 278606 w 467762"/>
              <a:gd name="connsiteY4" fmla="*/ 247650 h 390525"/>
              <a:gd name="connsiteX5" fmla="*/ 280988 w 467762"/>
              <a:gd name="connsiteY5" fmla="*/ 254794 h 390525"/>
              <a:gd name="connsiteX6" fmla="*/ 283369 w 467762"/>
              <a:gd name="connsiteY6" fmla="*/ 264319 h 390525"/>
              <a:gd name="connsiteX7" fmla="*/ 288131 w 467762"/>
              <a:gd name="connsiteY7" fmla="*/ 285750 h 390525"/>
              <a:gd name="connsiteX8" fmla="*/ 292894 w 467762"/>
              <a:gd name="connsiteY8" fmla="*/ 302419 h 390525"/>
              <a:gd name="connsiteX9" fmla="*/ 295275 w 467762"/>
              <a:gd name="connsiteY9" fmla="*/ 323850 h 390525"/>
              <a:gd name="connsiteX10" fmla="*/ 290513 w 467762"/>
              <a:gd name="connsiteY10" fmla="*/ 390525 h 390525"/>
              <a:gd name="connsiteX11" fmla="*/ 269081 w 467762"/>
              <a:gd name="connsiteY11" fmla="*/ 378619 h 390525"/>
              <a:gd name="connsiteX12" fmla="*/ 254794 w 467762"/>
              <a:gd name="connsiteY12" fmla="*/ 373856 h 390525"/>
              <a:gd name="connsiteX13" fmla="*/ 235744 w 467762"/>
              <a:gd name="connsiteY13" fmla="*/ 366713 h 390525"/>
              <a:gd name="connsiteX14" fmla="*/ 226219 w 467762"/>
              <a:gd name="connsiteY14" fmla="*/ 361950 h 390525"/>
              <a:gd name="connsiteX15" fmla="*/ 216694 w 467762"/>
              <a:gd name="connsiteY15" fmla="*/ 354806 h 390525"/>
              <a:gd name="connsiteX16" fmla="*/ 190500 w 467762"/>
              <a:gd name="connsiteY16" fmla="*/ 338138 h 390525"/>
              <a:gd name="connsiteX17" fmla="*/ 180975 w 467762"/>
              <a:gd name="connsiteY17" fmla="*/ 330994 h 390525"/>
              <a:gd name="connsiteX18" fmla="*/ 166688 w 467762"/>
              <a:gd name="connsiteY18" fmla="*/ 323850 h 390525"/>
              <a:gd name="connsiteX19" fmla="*/ 154781 w 467762"/>
              <a:gd name="connsiteY19" fmla="*/ 316706 h 390525"/>
              <a:gd name="connsiteX20" fmla="*/ 147638 w 467762"/>
              <a:gd name="connsiteY20" fmla="*/ 314325 h 390525"/>
              <a:gd name="connsiteX21" fmla="*/ 140494 w 467762"/>
              <a:gd name="connsiteY21" fmla="*/ 309563 h 390525"/>
              <a:gd name="connsiteX22" fmla="*/ 111919 w 467762"/>
              <a:gd name="connsiteY22" fmla="*/ 300038 h 390525"/>
              <a:gd name="connsiteX23" fmla="*/ 104775 w 467762"/>
              <a:gd name="connsiteY23" fmla="*/ 297656 h 390525"/>
              <a:gd name="connsiteX24" fmla="*/ 97631 w 467762"/>
              <a:gd name="connsiteY24" fmla="*/ 295275 h 390525"/>
              <a:gd name="connsiteX25" fmla="*/ 88106 w 467762"/>
              <a:gd name="connsiteY25" fmla="*/ 290513 h 390525"/>
              <a:gd name="connsiteX26" fmla="*/ 76200 w 467762"/>
              <a:gd name="connsiteY26" fmla="*/ 285750 h 390525"/>
              <a:gd name="connsiteX27" fmla="*/ 69056 w 467762"/>
              <a:gd name="connsiteY27" fmla="*/ 280988 h 390525"/>
              <a:gd name="connsiteX28" fmla="*/ 57150 w 467762"/>
              <a:gd name="connsiteY28" fmla="*/ 278606 h 390525"/>
              <a:gd name="connsiteX29" fmla="*/ 47625 w 467762"/>
              <a:gd name="connsiteY29" fmla="*/ 276225 h 390525"/>
              <a:gd name="connsiteX30" fmla="*/ 33338 w 467762"/>
              <a:gd name="connsiteY30" fmla="*/ 271463 h 390525"/>
              <a:gd name="connsiteX31" fmla="*/ 26194 w 467762"/>
              <a:gd name="connsiteY31" fmla="*/ 269081 h 390525"/>
              <a:gd name="connsiteX32" fmla="*/ 9525 w 467762"/>
              <a:gd name="connsiteY32" fmla="*/ 264319 h 390525"/>
              <a:gd name="connsiteX33" fmla="*/ 0 w 467762"/>
              <a:gd name="connsiteY33" fmla="*/ 261938 h 390525"/>
              <a:gd name="connsiteX34" fmla="*/ 2381 w 467762"/>
              <a:gd name="connsiteY34" fmla="*/ 254794 h 390525"/>
              <a:gd name="connsiteX35" fmla="*/ 9525 w 467762"/>
              <a:gd name="connsiteY35" fmla="*/ 252413 h 390525"/>
              <a:gd name="connsiteX36" fmla="*/ 19050 w 467762"/>
              <a:gd name="connsiteY36" fmla="*/ 247650 h 390525"/>
              <a:gd name="connsiteX37" fmla="*/ 23813 w 467762"/>
              <a:gd name="connsiteY37" fmla="*/ 240506 h 390525"/>
              <a:gd name="connsiteX38" fmla="*/ 28575 w 467762"/>
              <a:gd name="connsiteY38" fmla="*/ 230981 h 390525"/>
              <a:gd name="connsiteX39" fmla="*/ 35719 w 467762"/>
              <a:gd name="connsiteY39" fmla="*/ 228600 h 390525"/>
              <a:gd name="connsiteX40" fmla="*/ 47625 w 467762"/>
              <a:gd name="connsiteY40" fmla="*/ 214313 h 390525"/>
              <a:gd name="connsiteX41" fmla="*/ 64294 w 467762"/>
              <a:gd name="connsiteY41" fmla="*/ 197644 h 390525"/>
              <a:gd name="connsiteX42" fmla="*/ 69056 w 467762"/>
              <a:gd name="connsiteY42" fmla="*/ 190500 h 390525"/>
              <a:gd name="connsiteX43" fmla="*/ 83344 w 467762"/>
              <a:gd name="connsiteY43" fmla="*/ 178594 h 390525"/>
              <a:gd name="connsiteX44" fmla="*/ 88106 w 467762"/>
              <a:gd name="connsiteY44" fmla="*/ 171450 h 390525"/>
              <a:gd name="connsiteX45" fmla="*/ 107156 w 467762"/>
              <a:gd name="connsiteY45" fmla="*/ 154781 h 390525"/>
              <a:gd name="connsiteX46" fmla="*/ 114300 w 467762"/>
              <a:gd name="connsiteY46" fmla="*/ 142875 h 390525"/>
              <a:gd name="connsiteX47" fmla="*/ 121444 w 467762"/>
              <a:gd name="connsiteY47" fmla="*/ 135731 h 390525"/>
              <a:gd name="connsiteX48" fmla="*/ 133350 w 467762"/>
              <a:gd name="connsiteY48" fmla="*/ 123825 h 390525"/>
              <a:gd name="connsiteX49" fmla="*/ 138113 w 467762"/>
              <a:gd name="connsiteY49" fmla="*/ 114300 h 390525"/>
              <a:gd name="connsiteX50" fmla="*/ 145256 w 467762"/>
              <a:gd name="connsiteY50" fmla="*/ 109538 h 390525"/>
              <a:gd name="connsiteX51" fmla="*/ 157163 w 467762"/>
              <a:gd name="connsiteY51" fmla="*/ 90488 h 390525"/>
              <a:gd name="connsiteX52" fmla="*/ 164306 w 467762"/>
              <a:gd name="connsiteY52" fmla="*/ 71438 h 390525"/>
              <a:gd name="connsiteX53" fmla="*/ 169069 w 467762"/>
              <a:gd name="connsiteY53" fmla="*/ 52388 h 390525"/>
              <a:gd name="connsiteX54" fmla="*/ 173831 w 467762"/>
              <a:gd name="connsiteY54" fmla="*/ 45244 h 390525"/>
              <a:gd name="connsiteX55" fmla="*/ 183356 w 467762"/>
              <a:gd name="connsiteY55" fmla="*/ 23813 h 390525"/>
              <a:gd name="connsiteX56" fmla="*/ 192881 w 467762"/>
              <a:gd name="connsiteY56" fmla="*/ 16669 h 390525"/>
              <a:gd name="connsiteX57" fmla="*/ 207169 w 467762"/>
              <a:gd name="connsiteY57" fmla="*/ 4763 h 390525"/>
              <a:gd name="connsiteX58" fmla="*/ 221456 w 467762"/>
              <a:gd name="connsiteY58" fmla="*/ 0 h 390525"/>
              <a:gd name="connsiteX59" fmla="*/ 247650 w 467762"/>
              <a:gd name="connsiteY59" fmla="*/ 4763 h 390525"/>
              <a:gd name="connsiteX60" fmla="*/ 259556 w 467762"/>
              <a:gd name="connsiteY60" fmla="*/ 14288 h 390525"/>
              <a:gd name="connsiteX61" fmla="*/ 266700 w 467762"/>
              <a:gd name="connsiteY61" fmla="*/ 19050 h 390525"/>
              <a:gd name="connsiteX62" fmla="*/ 273844 w 467762"/>
              <a:gd name="connsiteY62" fmla="*/ 26194 h 390525"/>
              <a:gd name="connsiteX63" fmla="*/ 288131 w 467762"/>
              <a:gd name="connsiteY63" fmla="*/ 33338 h 390525"/>
              <a:gd name="connsiteX64" fmla="*/ 304800 w 467762"/>
              <a:gd name="connsiteY64" fmla="*/ 40481 h 390525"/>
              <a:gd name="connsiteX65" fmla="*/ 364331 w 467762"/>
              <a:gd name="connsiteY65" fmla="*/ 38100 h 390525"/>
              <a:gd name="connsiteX66" fmla="*/ 373856 w 467762"/>
              <a:gd name="connsiteY66" fmla="*/ 33338 h 390525"/>
              <a:gd name="connsiteX67" fmla="*/ 383381 w 467762"/>
              <a:gd name="connsiteY67" fmla="*/ 30956 h 390525"/>
              <a:gd name="connsiteX68" fmla="*/ 414338 w 467762"/>
              <a:gd name="connsiteY68" fmla="*/ 35719 h 390525"/>
              <a:gd name="connsiteX69" fmla="*/ 421481 w 467762"/>
              <a:gd name="connsiteY69" fmla="*/ 40481 h 390525"/>
              <a:gd name="connsiteX70" fmla="*/ 431006 w 467762"/>
              <a:gd name="connsiteY70" fmla="*/ 45244 h 390525"/>
              <a:gd name="connsiteX71" fmla="*/ 442913 w 467762"/>
              <a:gd name="connsiteY71" fmla="*/ 59531 h 390525"/>
              <a:gd name="connsiteX72" fmla="*/ 450056 w 467762"/>
              <a:gd name="connsiteY72" fmla="*/ 66675 h 390525"/>
              <a:gd name="connsiteX73" fmla="*/ 457200 w 467762"/>
              <a:gd name="connsiteY73" fmla="*/ 80963 h 390525"/>
              <a:gd name="connsiteX74" fmla="*/ 459581 w 467762"/>
              <a:gd name="connsiteY74" fmla="*/ 88106 h 390525"/>
              <a:gd name="connsiteX75" fmla="*/ 464344 w 467762"/>
              <a:gd name="connsiteY75" fmla="*/ 97631 h 390525"/>
              <a:gd name="connsiteX76" fmla="*/ 464344 w 467762"/>
              <a:gd name="connsiteY76" fmla="*/ 157163 h 390525"/>
              <a:gd name="connsiteX77" fmla="*/ 452438 w 467762"/>
              <a:gd name="connsiteY77" fmla="*/ 173831 h 390525"/>
              <a:gd name="connsiteX78" fmla="*/ 423863 w 467762"/>
              <a:gd name="connsiteY78" fmla="*/ 180975 h 390525"/>
              <a:gd name="connsiteX79" fmla="*/ 407194 w 467762"/>
              <a:gd name="connsiteY79" fmla="*/ 185738 h 390525"/>
              <a:gd name="connsiteX80" fmla="*/ 314325 w 467762"/>
              <a:gd name="connsiteY80" fmla="*/ 185738 h 390525"/>
              <a:gd name="connsiteX81" fmla="*/ 269081 w 467762"/>
              <a:gd name="connsiteY81" fmla="*/ 20478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7762" h="390525">
                <a:moveTo>
                  <a:pt x="269081" y="204788"/>
                </a:moveTo>
                <a:lnTo>
                  <a:pt x="269081" y="204788"/>
                </a:lnTo>
                <a:cubicBezTo>
                  <a:pt x="270669" y="212725"/>
                  <a:pt x="272024" y="220713"/>
                  <a:pt x="273844" y="228600"/>
                </a:cubicBezTo>
                <a:cubicBezTo>
                  <a:pt x="274408" y="231046"/>
                  <a:pt x="275616" y="233309"/>
                  <a:pt x="276225" y="235744"/>
                </a:cubicBezTo>
                <a:cubicBezTo>
                  <a:pt x="277207" y="239670"/>
                  <a:pt x="277624" y="243724"/>
                  <a:pt x="278606" y="247650"/>
                </a:cubicBezTo>
                <a:cubicBezTo>
                  <a:pt x="279215" y="250085"/>
                  <a:pt x="280298" y="252380"/>
                  <a:pt x="280988" y="254794"/>
                </a:cubicBezTo>
                <a:cubicBezTo>
                  <a:pt x="281887" y="257941"/>
                  <a:pt x="282659" y="261124"/>
                  <a:pt x="283369" y="264319"/>
                </a:cubicBezTo>
                <a:cubicBezTo>
                  <a:pt x="285821" y="275356"/>
                  <a:pt x="285230" y="275596"/>
                  <a:pt x="288131" y="285750"/>
                </a:cubicBezTo>
                <a:cubicBezTo>
                  <a:pt x="294964" y="309663"/>
                  <a:pt x="285451" y="272644"/>
                  <a:pt x="292894" y="302419"/>
                </a:cubicBezTo>
                <a:cubicBezTo>
                  <a:pt x="293688" y="309563"/>
                  <a:pt x="295275" y="316662"/>
                  <a:pt x="295275" y="323850"/>
                </a:cubicBezTo>
                <a:cubicBezTo>
                  <a:pt x="295275" y="374200"/>
                  <a:pt x="297086" y="364231"/>
                  <a:pt x="290513" y="390525"/>
                </a:cubicBezTo>
                <a:cubicBezTo>
                  <a:pt x="268037" y="384907"/>
                  <a:pt x="295999" y="393302"/>
                  <a:pt x="269081" y="378619"/>
                </a:cubicBezTo>
                <a:cubicBezTo>
                  <a:pt x="264674" y="376215"/>
                  <a:pt x="259556" y="375444"/>
                  <a:pt x="254794" y="373856"/>
                </a:cubicBezTo>
                <a:cubicBezTo>
                  <a:pt x="246936" y="371237"/>
                  <a:pt x="244291" y="370512"/>
                  <a:pt x="235744" y="366713"/>
                </a:cubicBezTo>
                <a:cubicBezTo>
                  <a:pt x="232500" y="365271"/>
                  <a:pt x="229229" y="363831"/>
                  <a:pt x="226219" y="361950"/>
                </a:cubicBezTo>
                <a:cubicBezTo>
                  <a:pt x="222854" y="359846"/>
                  <a:pt x="219996" y="357007"/>
                  <a:pt x="216694" y="354806"/>
                </a:cubicBezTo>
                <a:cubicBezTo>
                  <a:pt x="211473" y="351325"/>
                  <a:pt x="197662" y="343254"/>
                  <a:pt x="190500" y="338138"/>
                </a:cubicBezTo>
                <a:cubicBezTo>
                  <a:pt x="187270" y="335831"/>
                  <a:pt x="184378" y="333036"/>
                  <a:pt x="180975" y="330994"/>
                </a:cubicBezTo>
                <a:cubicBezTo>
                  <a:pt x="176409" y="328254"/>
                  <a:pt x="171362" y="326400"/>
                  <a:pt x="166688" y="323850"/>
                </a:cubicBezTo>
                <a:cubicBezTo>
                  <a:pt x="162625" y="321634"/>
                  <a:pt x="158921" y="318776"/>
                  <a:pt x="154781" y="316706"/>
                </a:cubicBezTo>
                <a:cubicBezTo>
                  <a:pt x="152536" y="315584"/>
                  <a:pt x="149883" y="315447"/>
                  <a:pt x="147638" y="314325"/>
                </a:cubicBezTo>
                <a:cubicBezTo>
                  <a:pt x="145078" y="313045"/>
                  <a:pt x="143151" y="310626"/>
                  <a:pt x="140494" y="309563"/>
                </a:cubicBezTo>
                <a:cubicBezTo>
                  <a:pt x="131172" y="305834"/>
                  <a:pt x="121444" y="303213"/>
                  <a:pt x="111919" y="300038"/>
                </a:cubicBezTo>
                <a:lnTo>
                  <a:pt x="104775" y="297656"/>
                </a:lnTo>
                <a:cubicBezTo>
                  <a:pt x="102394" y="296862"/>
                  <a:pt x="99876" y="296397"/>
                  <a:pt x="97631" y="295275"/>
                </a:cubicBezTo>
                <a:cubicBezTo>
                  <a:pt x="94456" y="293688"/>
                  <a:pt x="91350" y="291955"/>
                  <a:pt x="88106" y="290513"/>
                </a:cubicBezTo>
                <a:cubicBezTo>
                  <a:pt x="84200" y="288777"/>
                  <a:pt x="80023" y="287662"/>
                  <a:pt x="76200" y="285750"/>
                </a:cubicBezTo>
                <a:cubicBezTo>
                  <a:pt x="73640" y="284470"/>
                  <a:pt x="71736" y="281993"/>
                  <a:pt x="69056" y="280988"/>
                </a:cubicBezTo>
                <a:cubicBezTo>
                  <a:pt x="65266" y="279567"/>
                  <a:pt x="61101" y="279484"/>
                  <a:pt x="57150" y="278606"/>
                </a:cubicBezTo>
                <a:cubicBezTo>
                  <a:pt x="53955" y="277896"/>
                  <a:pt x="50760" y="277165"/>
                  <a:pt x="47625" y="276225"/>
                </a:cubicBezTo>
                <a:cubicBezTo>
                  <a:pt x="42817" y="274783"/>
                  <a:pt x="38100" y="273050"/>
                  <a:pt x="33338" y="271463"/>
                </a:cubicBezTo>
                <a:cubicBezTo>
                  <a:pt x="30957" y="270669"/>
                  <a:pt x="28629" y="269690"/>
                  <a:pt x="26194" y="269081"/>
                </a:cubicBezTo>
                <a:cubicBezTo>
                  <a:pt x="-3582" y="261638"/>
                  <a:pt x="33438" y="271151"/>
                  <a:pt x="9525" y="264319"/>
                </a:cubicBezTo>
                <a:cubicBezTo>
                  <a:pt x="6378" y="263420"/>
                  <a:pt x="3175" y="262732"/>
                  <a:pt x="0" y="261938"/>
                </a:cubicBezTo>
                <a:cubicBezTo>
                  <a:pt x="794" y="259557"/>
                  <a:pt x="606" y="256569"/>
                  <a:pt x="2381" y="254794"/>
                </a:cubicBezTo>
                <a:cubicBezTo>
                  <a:pt x="4156" y="253019"/>
                  <a:pt x="7218" y="253402"/>
                  <a:pt x="9525" y="252413"/>
                </a:cubicBezTo>
                <a:cubicBezTo>
                  <a:pt x="12788" y="251015"/>
                  <a:pt x="15875" y="249238"/>
                  <a:pt x="19050" y="247650"/>
                </a:cubicBezTo>
                <a:cubicBezTo>
                  <a:pt x="20638" y="245269"/>
                  <a:pt x="22393" y="242991"/>
                  <a:pt x="23813" y="240506"/>
                </a:cubicBezTo>
                <a:cubicBezTo>
                  <a:pt x="25574" y="237424"/>
                  <a:pt x="26065" y="233491"/>
                  <a:pt x="28575" y="230981"/>
                </a:cubicBezTo>
                <a:cubicBezTo>
                  <a:pt x="30350" y="229206"/>
                  <a:pt x="33338" y="229394"/>
                  <a:pt x="35719" y="228600"/>
                </a:cubicBezTo>
                <a:cubicBezTo>
                  <a:pt x="45935" y="208166"/>
                  <a:pt x="34162" y="227775"/>
                  <a:pt x="47625" y="214313"/>
                </a:cubicBezTo>
                <a:cubicBezTo>
                  <a:pt x="69857" y="192083"/>
                  <a:pt x="38888" y="216699"/>
                  <a:pt x="64294" y="197644"/>
                </a:cubicBezTo>
                <a:cubicBezTo>
                  <a:pt x="65881" y="195263"/>
                  <a:pt x="67032" y="192524"/>
                  <a:pt x="69056" y="190500"/>
                </a:cubicBezTo>
                <a:cubicBezTo>
                  <a:pt x="87788" y="171768"/>
                  <a:pt x="63838" y="202002"/>
                  <a:pt x="83344" y="178594"/>
                </a:cubicBezTo>
                <a:cubicBezTo>
                  <a:pt x="85176" y="176395"/>
                  <a:pt x="86082" y="173474"/>
                  <a:pt x="88106" y="171450"/>
                </a:cubicBezTo>
                <a:cubicBezTo>
                  <a:pt x="101804" y="157751"/>
                  <a:pt x="94167" y="171481"/>
                  <a:pt x="107156" y="154781"/>
                </a:cubicBezTo>
                <a:cubicBezTo>
                  <a:pt x="109998" y="151128"/>
                  <a:pt x="111523" y="146578"/>
                  <a:pt x="114300" y="142875"/>
                </a:cubicBezTo>
                <a:cubicBezTo>
                  <a:pt x="116321" y="140181"/>
                  <a:pt x="119288" y="138318"/>
                  <a:pt x="121444" y="135731"/>
                </a:cubicBezTo>
                <a:cubicBezTo>
                  <a:pt x="131366" y="123825"/>
                  <a:pt x="120252" y="132557"/>
                  <a:pt x="133350" y="123825"/>
                </a:cubicBezTo>
                <a:cubicBezTo>
                  <a:pt x="134938" y="120650"/>
                  <a:pt x="135840" y="117027"/>
                  <a:pt x="138113" y="114300"/>
                </a:cubicBezTo>
                <a:cubicBezTo>
                  <a:pt x="139945" y="112102"/>
                  <a:pt x="143593" y="111867"/>
                  <a:pt x="145256" y="109538"/>
                </a:cubicBezTo>
                <a:cubicBezTo>
                  <a:pt x="167797" y="77979"/>
                  <a:pt x="133976" y="113671"/>
                  <a:pt x="157163" y="90488"/>
                </a:cubicBezTo>
                <a:cubicBezTo>
                  <a:pt x="161552" y="72932"/>
                  <a:pt x="156837" y="88866"/>
                  <a:pt x="164306" y="71438"/>
                </a:cubicBezTo>
                <a:cubicBezTo>
                  <a:pt x="173123" y="50866"/>
                  <a:pt x="157885" y="82215"/>
                  <a:pt x="169069" y="52388"/>
                </a:cubicBezTo>
                <a:cubicBezTo>
                  <a:pt x="170074" y="49708"/>
                  <a:pt x="172551" y="47804"/>
                  <a:pt x="173831" y="45244"/>
                </a:cubicBezTo>
                <a:cubicBezTo>
                  <a:pt x="175521" y="41863"/>
                  <a:pt x="180329" y="27344"/>
                  <a:pt x="183356" y="23813"/>
                </a:cubicBezTo>
                <a:cubicBezTo>
                  <a:pt x="185939" y="20800"/>
                  <a:pt x="189868" y="19252"/>
                  <a:pt x="192881" y="16669"/>
                </a:cubicBezTo>
                <a:cubicBezTo>
                  <a:pt x="198922" y="11491"/>
                  <a:pt x="199880" y="8003"/>
                  <a:pt x="207169" y="4763"/>
                </a:cubicBezTo>
                <a:cubicBezTo>
                  <a:pt x="211756" y="2724"/>
                  <a:pt x="221456" y="0"/>
                  <a:pt x="221456" y="0"/>
                </a:cubicBezTo>
                <a:cubicBezTo>
                  <a:pt x="222362" y="129"/>
                  <a:pt x="243761" y="2602"/>
                  <a:pt x="247650" y="4763"/>
                </a:cubicBezTo>
                <a:cubicBezTo>
                  <a:pt x="252093" y="7231"/>
                  <a:pt x="255490" y="11239"/>
                  <a:pt x="259556" y="14288"/>
                </a:cubicBezTo>
                <a:cubicBezTo>
                  <a:pt x="261846" y="16005"/>
                  <a:pt x="264501" y="17218"/>
                  <a:pt x="266700" y="19050"/>
                </a:cubicBezTo>
                <a:cubicBezTo>
                  <a:pt x="269287" y="21206"/>
                  <a:pt x="271257" y="24038"/>
                  <a:pt x="273844" y="26194"/>
                </a:cubicBezTo>
                <a:cubicBezTo>
                  <a:pt x="281915" y="32920"/>
                  <a:pt x="279291" y="29549"/>
                  <a:pt x="288131" y="33338"/>
                </a:cubicBezTo>
                <a:cubicBezTo>
                  <a:pt x="308711" y="42159"/>
                  <a:pt x="288059" y="34901"/>
                  <a:pt x="304800" y="40481"/>
                </a:cubicBezTo>
                <a:cubicBezTo>
                  <a:pt x="324644" y="39687"/>
                  <a:pt x="344577" y="40143"/>
                  <a:pt x="364331" y="38100"/>
                </a:cubicBezTo>
                <a:cubicBezTo>
                  <a:pt x="367862" y="37735"/>
                  <a:pt x="370532" y="34584"/>
                  <a:pt x="373856" y="33338"/>
                </a:cubicBezTo>
                <a:cubicBezTo>
                  <a:pt x="376920" y="32189"/>
                  <a:pt x="380206" y="31750"/>
                  <a:pt x="383381" y="30956"/>
                </a:cubicBezTo>
                <a:cubicBezTo>
                  <a:pt x="393700" y="32544"/>
                  <a:pt x="404209" y="33187"/>
                  <a:pt x="414338" y="35719"/>
                </a:cubicBezTo>
                <a:cubicBezTo>
                  <a:pt x="417114" y="36413"/>
                  <a:pt x="418996" y="39061"/>
                  <a:pt x="421481" y="40481"/>
                </a:cubicBezTo>
                <a:cubicBezTo>
                  <a:pt x="424563" y="42242"/>
                  <a:pt x="428117" y="43181"/>
                  <a:pt x="431006" y="45244"/>
                </a:cubicBezTo>
                <a:cubicBezTo>
                  <a:pt x="439597" y="51380"/>
                  <a:pt x="436772" y="52162"/>
                  <a:pt x="442913" y="59531"/>
                </a:cubicBezTo>
                <a:cubicBezTo>
                  <a:pt x="445069" y="62118"/>
                  <a:pt x="447675" y="64294"/>
                  <a:pt x="450056" y="66675"/>
                </a:cubicBezTo>
                <a:cubicBezTo>
                  <a:pt x="456045" y="84636"/>
                  <a:pt x="447966" y="62494"/>
                  <a:pt x="457200" y="80963"/>
                </a:cubicBezTo>
                <a:cubicBezTo>
                  <a:pt x="458322" y="83208"/>
                  <a:pt x="458592" y="85799"/>
                  <a:pt x="459581" y="88106"/>
                </a:cubicBezTo>
                <a:cubicBezTo>
                  <a:pt x="460979" y="91369"/>
                  <a:pt x="462756" y="94456"/>
                  <a:pt x="464344" y="97631"/>
                </a:cubicBezTo>
                <a:cubicBezTo>
                  <a:pt x="469503" y="123430"/>
                  <a:pt x="468258" y="112150"/>
                  <a:pt x="464344" y="157163"/>
                </a:cubicBezTo>
                <a:cubicBezTo>
                  <a:pt x="463720" y="164343"/>
                  <a:pt x="458055" y="170087"/>
                  <a:pt x="452438" y="173831"/>
                </a:cubicBezTo>
                <a:cubicBezTo>
                  <a:pt x="444034" y="179434"/>
                  <a:pt x="433322" y="179624"/>
                  <a:pt x="423863" y="180975"/>
                </a:cubicBezTo>
                <a:cubicBezTo>
                  <a:pt x="418307" y="182563"/>
                  <a:pt x="412928" y="185021"/>
                  <a:pt x="407194" y="185738"/>
                </a:cubicBezTo>
                <a:cubicBezTo>
                  <a:pt x="371757" y="190168"/>
                  <a:pt x="351125" y="187411"/>
                  <a:pt x="314325" y="185738"/>
                </a:cubicBezTo>
                <a:cubicBezTo>
                  <a:pt x="297827" y="181612"/>
                  <a:pt x="276622" y="201613"/>
                  <a:pt x="269081" y="2047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Kombinationstegning: figur 11">
            <a:extLst>
              <a:ext uri="{FF2B5EF4-FFF2-40B4-BE49-F238E27FC236}">
                <a16:creationId xmlns:a16="http://schemas.microsoft.com/office/drawing/2014/main" id="{FD1F6C0A-F5F9-9C02-5EB3-3AB6DF7B9DCB}"/>
              </a:ext>
            </a:extLst>
          </p:cNvPr>
          <p:cNvSpPr/>
          <p:nvPr/>
        </p:nvSpPr>
        <p:spPr>
          <a:xfrm>
            <a:off x="1705985" y="2279884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4994" y="147637"/>
                </a:moveTo>
                <a:lnTo>
                  <a:pt x="577850" y="116681"/>
                </a:lnTo>
                <a:cubicBezTo>
                  <a:pt x="582083" y="95514"/>
                  <a:pt x="582083" y="91943"/>
                  <a:pt x="590550" y="84138"/>
                </a:cubicBezTo>
                <a:cubicBezTo>
                  <a:pt x="599017" y="76333"/>
                  <a:pt x="633942" y="80698"/>
                  <a:pt x="628650" y="69850"/>
                </a:cubicBezTo>
                <a:cubicBezTo>
                  <a:pt x="623358" y="59002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4974" y="307900"/>
                  <a:pt x="508000" y="304800"/>
                </a:cubicBezTo>
                <a:cubicBezTo>
                  <a:pt x="439990" y="274573"/>
                  <a:pt x="493963" y="308142"/>
                  <a:pt x="450850" y="279400"/>
                </a:cubicBezTo>
                <a:cubicBezTo>
                  <a:pt x="457200" y="277283"/>
                  <a:pt x="465270" y="278342"/>
                  <a:pt x="469900" y="273050"/>
                </a:cubicBezTo>
                <a:cubicBezTo>
                  <a:pt x="474530" y="267758"/>
                  <a:pt x="471752" y="256117"/>
                  <a:pt x="478631" y="247650"/>
                </a:cubicBezTo>
                <a:cubicBezTo>
                  <a:pt x="485510" y="239183"/>
                  <a:pt x="452908" y="241672"/>
                  <a:pt x="511175" y="222250"/>
                </a:cubicBezTo>
                <a:cubicBezTo>
                  <a:pt x="566830" y="166595"/>
                  <a:pt x="498612" y="220415"/>
                  <a:pt x="551656" y="176212"/>
                </a:cubicBezTo>
                <a:cubicBezTo>
                  <a:pt x="585251" y="148216"/>
                  <a:pt x="575469" y="153987"/>
                  <a:pt x="584994" y="1476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D7074AF9-8569-4BCC-45F6-D81018A9D1A9}"/>
              </a:ext>
            </a:extLst>
          </p:cNvPr>
          <p:cNvCxnSpPr>
            <a:cxnSpLocks/>
          </p:cNvCxnSpPr>
          <p:nvPr/>
        </p:nvCxnSpPr>
        <p:spPr>
          <a:xfrm>
            <a:off x="3227354" y="2610007"/>
            <a:ext cx="26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0ED6F38D-47A9-C352-FDC3-9D7CF9AA1ABB}"/>
              </a:ext>
            </a:extLst>
          </p:cNvPr>
          <p:cNvCxnSpPr>
            <a:cxnSpLocks/>
          </p:cNvCxnSpPr>
          <p:nvPr/>
        </p:nvCxnSpPr>
        <p:spPr>
          <a:xfrm>
            <a:off x="5171570" y="2637431"/>
            <a:ext cx="26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Kombinationstegning: figur 15">
            <a:extLst>
              <a:ext uri="{FF2B5EF4-FFF2-40B4-BE49-F238E27FC236}">
                <a16:creationId xmlns:a16="http://schemas.microsoft.com/office/drawing/2014/main" id="{339F20DC-91EE-BFD2-C4FE-93663025CBCA}"/>
              </a:ext>
            </a:extLst>
          </p:cNvPr>
          <p:cNvSpPr/>
          <p:nvPr/>
        </p:nvSpPr>
        <p:spPr>
          <a:xfrm>
            <a:off x="8051890" y="2332683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4994" y="147637"/>
                </a:moveTo>
                <a:lnTo>
                  <a:pt x="577850" y="116681"/>
                </a:lnTo>
                <a:cubicBezTo>
                  <a:pt x="582083" y="95514"/>
                  <a:pt x="582083" y="91943"/>
                  <a:pt x="590550" y="84138"/>
                </a:cubicBezTo>
                <a:cubicBezTo>
                  <a:pt x="599017" y="76333"/>
                  <a:pt x="633942" y="80698"/>
                  <a:pt x="628650" y="69850"/>
                </a:cubicBezTo>
                <a:cubicBezTo>
                  <a:pt x="623358" y="59002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4974" y="307900"/>
                  <a:pt x="508000" y="304800"/>
                </a:cubicBezTo>
                <a:cubicBezTo>
                  <a:pt x="439990" y="274573"/>
                  <a:pt x="493963" y="308142"/>
                  <a:pt x="450850" y="279400"/>
                </a:cubicBezTo>
                <a:cubicBezTo>
                  <a:pt x="457200" y="277283"/>
                  <a:pt x="465270" y="278342"/>
                  <a:pt x="469900" y="273050"/>
                </a:cubicBezTo>
                <a:cubicBezTo>
                  <a:pt x="474530" y="267758"/>
                  <a:pt x="471752" y="256117"/>
                  <a:pt x="478631" y="247650"/>
                </a:cubicBezTo>
                <a:cubicBezTo>
                  <a:pt x="485510" y="239183"/>
                  <a:pt x="452908" y="241672"/>
                  <a:pt x="511175" y="222250"/>
                </a:cubicBezTo>
                <a:cubicBezTo>
                  <a:pt x="566830" y="166595"/>
                  <a:pt x="498612" y="220415"/>
                  <a:pt x="551656" y="176212"/>
                </a:cubicBezTo>
                <a:cubicBezTo>
                  <a:pt x="585251" y="148216"/>
                  <a:pt x="575469" y="153987"/>
                  <a:pt x="584994" y="1476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91B93BE3-CBE4-FBE4-46A5-13EB26362EC8}"/>
              </a:ext>
            </a:extLst>
          </p:cNvPr>
          <p:cNvCxnSpPr>
            <a:cxnSpLocks/>
          </p:cNvCxnSpPr>
          <p:nvPr/>
        </p:nvCxnSpPr>
        <p:spPr>
          <a:xfrm>
            <a:off x="7259802" y="2642958"/>
            <a:ext cx="26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Kombinationstegning: figur 18">
            <a:extLst>
              <a:ext uri="{FF2B5EF4-FFF2-40B4-BE49-F238E27FC236}">
                <a16:creationId xmlns:a16="http://schemas.microsoft.com/office/drawing/2014/main" id="{0872E86D-03A5-0F6F-0AD6-DB902FB66043}"/>
              </a:ext>
            </a:extLst>
          </p:cNvPr>
          <p:cNvSpPr/>
          <p:nvPr/>
        </p:nvSpPr>
        <p:spPr>
          <a:xfrm rot="643449">
            <a:off x="8477743" y="2409815"/>
            <a:ext cx="244851" cy="243964"/>
          </a:xfrm>
          <a:custGeom>
            <a:avLst/>
            <a:gdLst>
              <a:gd name="connsiteX0" fmla="*/ 0 w 303519"/>
              <a:gd name="connsiteY0" fmla="*/ 173832 h 302419"/>
              <a:gd name="connsiteX1" fmla="*/ 0 w 303519"/>
              <a:gd name="connsiteY1" fmla="*/ 173832 h 302419"/>
              <a:gd name="connsiteX2" fmla="*/ 19050 w 303519"/>
              <a:gd name="connsiteY2" fmla="*/ 183357 h 302419"/>
              <a:gd name="connsiteX3" fmla="*/ 26193 w 303519"/>
              <a:gd name="connsiteY3" fmla="*/ 185738 h 302419"/>
              <a:gd name="connsiteX4" fmla="*/ 38100 w 303519"/>
              <a:gd name="connsiteY4" fmla="*/ 192882 h 302419"/>
              <a:gd name="connsiteX5" fmla="*/ 47625 w 303519"/>
              <a:gd name="connsiteY5" fmla="*/ 195263 h 302419"/>
              <a:gd name="connsiteX6" fmla="*/ 88106 w 303519"/>
              <a:gd name="connsiteY6" fmla="*/ 207169 h 302419"/>
              <a:gd name="connsiteX7" fmla="*/ 102393 w 303519"/>
              <a:gd name="connsiteY7" fmla="*/ 214313 h 302419"/>
              <a:gd name="connsiteX8" fmla="*/ 119062 w 303519"/>
              <a:gd name="connsiteY8" fmla="*/ 219075 h 302419"/>
              <a:gd name="connsiteX9" fmla="*/ 145256 w 303519"/>
              <a:gd name="connsiteY9" fmla="*/ 233363 h 302419"/>
              <a:gd name="connsiteX10" fmla="*/ 152400 w 303519"/>
              <a:gd name="connsiteY10" fmla="*/ 235744 h 302419"/>
              <a:gd name="connsiteX11" fmla="*/ 171450 w 303519"/>
              <a:gd name="connsiteY11" fmla="*/ 247650 h 302419"/>
              <a:gd name="connsiteX12" fmla="*/ 209550 w 303519"/>
              <a:gd name="connsiteY12" fmla="*/ 264319 h 302419"/>
              <a:gd name="connsiteX13" fmla="*/ 223837 w 303519"/>
              <a:gd name="connsiteY13" fmla="*/ 271463 h 302419"/>
              <a:gd name="connsiteX14" fmla="*/ 230981 w 303519"/>
              <a:gd name="connsiteY14" fmla="*/ 276225 h 302419"/>
              <a:gd name="connsiteX15" fmla="*/ 240506 w 303519"/>
              <a:gd name="connsiteY15" fmla="*/ 278607 h 302419"/>
              <a:gd name="connsiteX16" fmla="*/ 252412 w 303519"/>
              <a:gd name="connsiteY16" fmla="*/ 283369 h 302419"/>
              <a:gd name="connsiteX17" fmla="*/ 259556 w 303519"/>
              <a:gd name="connsiteY17" fmla="*/ 285750 h 302419"/>
              <a:gd name="connsiteX18" fmla="*/ 266700 w 303519"/>
              <a:gd name="connsiteY18" fmla="*/ 290513 h 302419"/>
              <a:gd name="connsiteX19" fmla="*/ 280987 w 303519"/>
              <a:gd name="connsiteY19" fmla="*/ 295275 h 302419"/>
              <a:gd name="connsiteX20" fmla="*/ 288131 w 303519"/>
              <a:gd name="connsiteY20" fmla="*/ 302419 h 302419"/>
              <a:gd name="connsiteX21" fmla="*/ 300037 w 303519"/>
              <a:gd name="connsiteY21" fmla="*/ 276225 h 302419"/>
              <a:gd name="connsiteX22" fmla="*/ 292893 w 303519"/>
              <a:gd name="connsiteY22" fmla="*/ 192882 h 302419"/>
              <a:gd name="connsiteX23" fmla="*/ 288131 w 303519"/>
              <a:gd name="connsiteY23" fmla="*/ 173832 h 302419"/>
              <a:gd name="connsiteX24" fmla="*/ 280987 w 303519"/>
              <a:gd name="connsiteY24" fmla="*/ 154782 h 302419"/>
              <a:gd name="connsiteX25" fmla="*/ 276225 w 303519"/>
              <a:gd name="connsiteY25" fmla="*/ 126207 h 302419"/>
              <a:gd name="connsiteX26" fmla="*/ 273843 w 303519"/>
              <a:gd name="connsiteY26" fmla="*/ 119063 h 302419"/>
              <a:gd name="connsiteX27" fmla="*/ 269081 w 303519"/>
              <a:gd name="connsiteY27" fmla="*/ 102394 h 302419"/>
              <a:gd name="connsiteX28" fmla="*/ 261937 w 303519"/>
              <a:gd name="connsiteY28" fmla="*/ 97632 h 302419"/>
              <a:gd name="connsiteX29" fmla="*/ 254793 w 303519"/>
              <a:gd name="connsiteY29" fmla="*/ 78582 h 302419"/>
              <a:gd name="connsiteX30" fmla="*/ 250031 w 303519"/>
              <a:gd name="connsiteY30" fmla="*/ 66675 h 302419"/>
              <a:gd name="connsiteX31" fmla="*/ 242887 w 303519"/>
              <a:gd name="connsiteY31" fmla="*/ 59532 h 302419"/>
              <a:gd name="connsiteX32" fmla="*/ 230981 w 303519"/>
              <a:gd name="connsiteY32" fmla="*/ 40482 h 302419"/>
              <a:gd name="connsiteX33" fmla="*/ 221456 w 303519"/>
              <a:gd name="connsiteY33" fmla="*/ 33338 h 302419"/>
              <a:gd name="connsiteX34" fmla="*/ 207168 w 303519"/>
              <a:gd name="connsiteY34" fmla="*/ 23813 h 302419"/>
              <a:gd name="connsiteX35" fmla="*/ 197643 w 303519"/>
              <a:gd name="connsiteY35" fmla="*/ 14288 h 302419"/>
              <a:gd name="connsiteX36" fmla="*/ 185737 w 303519"/>
              <a:gd name="connsiteY36" fmla="*/ 9525 h 302419"/>
              <a:gd name="connsiteX37" fmla="*/ 178593 w 303519"/>
              <a:gd name="connsiteY37" fmla="*/ 4763 h 302419"/>
              <a:gd name="connsiteX38" fmla="*/ 161925 w 303519"/>
              <a:gd name="connsiteY38" fmla="*/ 0 h 302419"/>
              <a:gd name="connsiteX39" fmla="*/ 147637 w 303519"/>
              <a:gd name="connsiteY39" fmla="*/ 14288 h 302419"/>
              <a:gd name="connsiteX40" fmla="*/ 130968 w 303519"/>
              <a:gd name="connsiteY40" fmla="*/ 30957 h 302419"/>
              <a:gd name="connsiteX41" fmla="*/ 123825 w 303519"/>
              <a:gd name="connsiteY41" fmla="*/ 38100 h 302419"/>
              <a:gd name="connsiteX42" fmla="*/ 114300 w 303519"/>
              <a:gd name="connsiteY42" fmla="*/ 54769 h 302419"/>
              <a:gd name="connsiteX43" fmla="*/ 104775 w 303519"/>
              <a:gd name="connsiteY43" fmla="*/ 61913 h 302419"/>
              <a:gd name="connsiteX44" fmla="*/ 100012 w 303519"/>
              <a:gd name="connsiteY44" fmla="*/ 69057 h 302419"/>
              <a:gd name="connsiteX45" fmla="*/ 83343 w 303519"/>
              <a:gd name="connsiteY45" fmla="*/ 83344 h 302419"/>
              <a:gd name="connsiteX46" fmla="*/ 71437 w 303519"/>
              <a:gd name="connsiteY46" fmla="*/ 97632 h 302419"/>
              <a:gd name="connsiteX47" fmla="*/ 59531 w 303519"/>
              <a:gd name="connsiteY47" fmla="*/ 114300 h 302419"/>
              <a:gd name="connsiteX48" fmla="*/ 35718 w 303519"/>
              <a:gd name="connsiteY48" fmla="*/ 135732 h 302419"/>
              <a:gd name="connsiteX49" fmla="*/ 33337 w 303519"/>
              <a:gd name="connsiteY49" fmla="*/ 142875 h 302419"/>
              <a:gd name="connsiteX50" fmla="*/ 26193 w 303519"/>
              <a:gd name="connsiteY50" fmla="*/ 147638 h 302419"/>
              <a:gd name="connsiteX51" fmla="*/ 16668 w 303519"/>
              <a:gd name="connsiteY51" fmla="*/ 157163 h 302419"/>
              <a:gd name="connsiteX52" fmla="*/ 0 w 303519"/>
              <a:gd name="connsiteY52" fmla="*/ 173832 h 30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03519" h="302419">
                <a:moveTo>
                  <a:pt x="0" y="173832"/>
                </a:moveTo>
                <a:lnTo>
                  <a:pt x="0" y="173832"/>
                </a:lnTo>
                <a:cubicBezTo>
                  <a:pt x="6350" y="177007"/>
                  <a:pt x="12587" y="180419"/>
                  <a:pt x="19050" y="183357"/>
                </a:cubicBezTo>
                <a:cubicBezTo>
                  <a:pt x="21335" y="184396"/>
                  <a:pt x="23948" y="184616"/>
                  <a:pt x="26193" y="185738"/>
                </a:cubicBezTo>
                <a:cubicBezTo>
                  <a:pt x="30333" y="187808"/>
                  <a:pt x="33870" y="191002"/>
                  <a:pt x="38100" y="192882"/>
                </a:cubicBezTo>
                <a:cubicBezTo>
                  <a:pt x="41091" y="194211"/>
                  <a:pt x="44501" y="194287"/>
                  <a:pt x="47625" y="195263"/>
                </a:cubicBezTo>
                <a:cubicBezTo>
                  <a:pt x="86044" y="207269"/>
                  <a:pt x="63934" y="202335"/>
                  <a:pt x="88106" y="207169"/>
                </a:cubicBezTo>
                <a:cubicBezTo>
                  <a:pt x="92868" y="209550"/>
                  <a:pt x="97449" y="212335"/>
                  <a:pt x="102393" y="214313"/>
                </a:cubicBezTo>
                <a:cubicBezTo>
                  <a:pt x="121316" y="221883"/>
                  <a:pt x="103472" y="212147"/>
                  <a:pt x="119062" y="219075"/>
                </a:cubicBezTo>
                <a:cubicBezTo>
                  <a:pt x="153175" y="234236"/>
                  <a:pt x="115150" y="218310"/>
                  <a:pt x="145256" y="233363"/>
                </a:cubicBezTo>
                <a:cubicBezTo>
                  <a:pt x="147501" y="234486"/>
                  <a:pt x="150155" y="234621"/>
                  <a:pt x="152400" y="235744"/>
                </a:cubicBezTo>
                <a:cubicBezTo>
                  <a:pt x="188627" y="253858"/>
                  <a:pt x="146933" y="234448"/>
                  <a:pt x="171450" y="247650"/>
                </a:cubicBezTo>
                <a:cubicBezTo>
                  <a:pt x="218295" y="272875"/>
                  <a:pt x="176353" y="250487"/>
                  <a:pt x="209550" y="264319"/>
                </a:cubicBezTo>
                <a:cubicBezTo>
                  <a:pt x="214465" y="266367"/>
                  <a:pt x="219183" y="268877"/>
                  <a:pt x="223837" y="271463"/>
                </a:cubicBezTo>
                <a:cubicBezTo>
                  <a:pt x="226339" y="272853"/>
                  <a:pt x="228351" y="275098"/>
                  <a:pt x="230981" y="276225"/>
                </a:cubicBezTo>
                <a:cubicBezTo>
                  <a:pt x="233989" y="277514"/>
                  <a:pt x="237401" y="277572"/>
                  <a:pt x="240506" y="278607"/>
                </a:cubicBezTo>
                <a:cubicBezTo>
                  <a:pt x="244561" y="279959"/>
                  <a:pt x="248410" y="281868"/>
                  <a:pt x="252412" y="283369"/>
                </a:cubicBezTo>
                <a:cubicBezTo>
                  <a:pt x="254762" y="284250"/>
                  <a:pt x="257175" y="284956"/>
                  <a:pt x="259556" y="285750"/>
                </a:cubicBezTo>
                <a:cubicBezTo>
                  <a:pt x="261937" y="287338"/>
                  <a:pt x="264085" y="289351"/>
                  <a:pt x="266700" y="290513"/>
                </a:cubicBezTo>
                <a:cubicBezTo>
                  <a:pt x="271287" y="292552"/>
                  <a:pt x="276599" y="292837"/>
                  <a:pt x="280987" y="295275"/>
                </a:cubicBezTo>
                <a:cubicBezTo>
                  <a:pt x="283931" y="296910"/>
                  <a:pt x="285750" y="300038"/>
                  <a:pt x="288131" y="302419"/>
                </a:cubicBezTo>
                <a:cubicBezTo>
                  <a:pt x="300994" y="292772"/>
                  <a:pt x="300037" y="297058"/>
                  <a:pt x="300037" y="276225"/>
                </a:cubicBezTo>
                <a:cubicBezTo>
                  <a:pt x="300037" y="200869"/>
                  <a:pt x="311476" y="220751"/>
                  <a:pt x="292893" y="192882"/>
                </a:cubicBezTo>
                <a:cubicBezTo>
                  <a:pt x="291306" y="186532"/>
                  <a:pt x="290562" y="179909"/>
                  <a:pt x="288131" y="173832"/>
                </a:cubicBezTo>
                <a:cubicBezTo>
                  <a:pt x="282436" y="159595"/>
                  <a:pt x="284720" y="165980"/>
                  <a:pt x="280987" y="154782"/>
                </a:cubicBezTo>
                <a:cubicBezTo>
                  <a:pt x="279644" y="145379"/>
                  <a:pt x="278546" y="135488"/>
                  <a:pt x="276225" y="126207"/>
                </a:cubicBezTo>
                <a:cubicBezTo>
                  <a:pt x="275616" y="123772"/>
                  <a:pt x="274533" y="121477"/>
                  <a:pt x="273843" y="119063"/>
                </a:cubicBezTo>
                <a:cubicBezTo>
                  <a:pt x="273653" y="118398"/>
                  <a:pt x="270349" y="103980"/>
                  <a:pt x="269081" y="102394"/>
                </a:cubicBezTo>
                <a:cubicBezTo>
                  <a:pt x="267293" y="100159"/>
                  <a:pt x="264318" y="99219"/>
                  <a:pt x="261937" y="97632"/>
                </a:cubicBezTo>
                <a:cubicBezTo>
                  <a:pt x="257874" y="81379"/>
                  <a:pt x="261910" y="94596"/>
                  <a:pt x="254793" y="78582"/>
                </a:cubicBezTo>
                <a:cubicBezTo>
                  <a:pt x="253057" y="74676"/>
                  <a:pt x="252297" y="70300"/>
                  <a:pt x="250031" y="66675"/>
                </a:cubicBezTo>
                <a:cubicBezTo>
                  <a:pt x="248246" y="63819"/>
                  <a:pt x="245268" y="61913"/>
                  <a:pt x="242887" y="59532"/>
                </a:cubicBezTo>
                <a:cubicBezTo>
                  <a:pt x="239114" y="51985"/>
                  <a:pt x="237165" y="46666"/>
                  <a:pt x="230981" y="40482"/>
                </a:cubicBezTo>
                <a:cubicBezTo>
                  <a:pt x="228175" y="37676"/>
                  <a:pt x="224707" y="35614"/>
                  <a:pt x="221456" y="33338"/>
                </a:cubicBezTo>
                <a:cubicBezTo>
                  <a:pt x="216767" y="30056"/>
                  <a:pt x="211215" y="27860"/>
                  <a:pt x="207168" y="23813"/>
                </a:cubicBezTo>
                <a:cubicBezTo>
                  <a:pt x="203993" y="20638"/>
                  <a:pt x="201379" y="16779"/>
                  <a:pt x="197643" y="14288"/>
                </a:cubicBezTo>
                <a:cubicBezTo>
                  <a:pt x="194086" y="11917"/>
                  <a:pt x="189560" y="11437"/>
                  <a:pt x="185737" y="9525"/>
                </a:cubicBezTo>
                <a:cubicBezTo>
                  <a:pt x="183177" y="8245"/>
                  <a:pt x="181153" y="6043"/>
                  <a:pt x="178593" y="4763"/>
                </a:cubicBezTo>
                <a:cubicBezTo>
                  <a:pt x="175179" y="3056"/>
                  <a:pt x="164974" y="762"/>
                  <a:pt x="161925" y="0"/>
                </a:cubicBezTo>
                <a:cubicBezTo>
                  <a:pt x="148038" y="9259"/>
                  <a:pt x="161270" y="-708"/>
                  <a:pt x="147637" y="14288"/>
                </a:cubicBezTo>
                <a:cubicBezTo>
                  <a:pt x="142351" y="20102"/>
                  <a:pt x="136524" y="25401"/>
                  <a:pt x="130968" y="30957"/>
                </a:cubicBezTo>
                <a:cubicBezTo>
                  <a:pt x="128587" y="33338"/>
                  <a:pt x="125331" y="35088"/>
                  <a:pt x="123825" y="38100"/>
                </a:cubicBezTo>
                <a:cubicBezTo>
                  <a:pt x="121959" y="41832"/>
                  <a:pt x="117664" y="51405"/>
                  <a:pt x="114300" y="54769"/>
                </a:cubicBezTo>
                <a:cubicBezTo>
                  <a:pt x="111494" y="57575"/>
                  <a:pt x="107581" y="59107"/>
                  <a:pt x="104775" y="61913"/>
                </a:cubicBezTo>
                <a:cubicBezTo>
                  <a:pt x="102751" y="63937"/>
                  <a:pt x="101875" y="66884"/>
                  <a:pt x="100012" y="69057"/>
                </a:cubicBezTo>
                <a:cubicBezTo>
                  <a:pt x="92312" y="78040"/>
                  <a:pt x="91770" y="77727"/>
                  <a:pt x="83343" y="83344"/>
                </a:cubicBezTo>
                <a:cubicBezTo>
                  <a:pt x="71524" y="101075"/>
                  <a:pt x="86711" y="79303"/>
                  <a:pt x="71437" y="97632"/>
                </a:cubicBezTo>
                <a:cubicBezTo>
                  <a:pt x="58487" y="113172"/>
                  <a:pt x="76695" y="95420"/>
                  <a:pt x="59531" y="114300"/>
                </a:cubicBezTo>
                <a:cubicBezTo>
                  <a:pt x="45152" y="130117"/>
                  <a:pt x="47829" y="127658"/>
                  <a:pt x="35718" y="135732"/>
                </a:cubicBezTo>
                <a:cubicBezTo>
                  <a:pt x="34924" y="138113"/>
                  <a:pt x="34905" y="140915"/>
                  <a:pt x="33337" y="142875"/>
                </a:cubicBezTo>
                <a:cubicBezTo>
                  <a:pt x="31549" y="145110"/>
                  <a:pt x="28366" y="145775"/>
                  <a:pt x="26193" y="147638"/>
                </a:cubicBezTo>
                <a:cubicBezTo>
                  <a:pt x="22784" y="150560"/>
                  <a:pt x="19590" y="153754"/>
                  <a:pt x="16668" y="157163"/>
                </a:cubicBezTo>
                <a:cubicBezTo>
                  <a:pt x="14806" y="159336"/>
                  <a:pt x="2778" y="171054"/>
                  <a:pt x="0" y="173832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Kombinationstegning: figur 19">
            <a:extLst>
              <a:ext uri="{FF2B5EF4-FFF2-40B4-BE49-F238E27FC236}">
                <a16:creationId xmlns:a16="http://schemas.microsoft.com/office/drawing/2014/main" id="{1D81EEC4-2416-6B14-7C92-4BC1EF968B83}"/>
              </a:ext>
            </a:extLst>
          </p:cNvPr>
          <p:cNvSpPr/>
          <p:nvPr/>
        </p:nvSpPr>
        <p:spPr>
          <a:xfrm rot="20975425">
            <a:off x="8735676" y="2254221"/>
            <a:ext cx="259332" cy="162488"/>
          </a:xfrm>
          <a:custGeom>
            <a:avLst/>
            <a:gdLst>
              <a:gd name="connsiteX0" fmla="*/ 0 w 321469"/>
              <a:gd name="connsiteY0" fmla="*/ 97631 h 201421"/>
              <a:gd name="connsiteX1" fmla="*/ 0 w 321469"/>
              <a:gd name="connsiteY1" fmla="*/ 97631 h 201421"/>
              <a:gd name="connsiteX2" fmla="*/ 2381 w 321469"/>
              <a:gd name="connsiteY2" fmla="*/ 66675 h 201421"/>
              <a:gd name="connsiteX3" fmla="*/ 7144 w 321469"/>
              <a:gd name="connsiteY3" fmla="*/ 52387 h 201421"/>
              <a:gd name="connsiteX4" fmla="*/ 19050 w 321469"/>
              <a:gd name="connsiteY4" fmla="*/ 28575 h 201421"/>
              <a:gd name="connsiteX5" fmla="*/ 30956 w 321469"/>
              <a:gd name="connsiteY5" fmla="*/ 19050 h 201421"/>
              <a:gd name="connsiteX6" fmla="*/ 40481 w 321469"/>
              <a:gd name="connsiteY6" fmla="*/ 9525 h 201421"/>
              <a:gd name="connsiteX7" fmla="*/ 54769 w 321469"/>
              <a:gd name="connsiteY7" fmla="*/ 4762 h 201421"/>
              <a:gd name="connsiteX8" fmla="*/ 66675 w 321469"/>
              <a:gd name="connsiteY8" fmla="*/ 0 h 201421"/>
              <a:gd name="connsiteX9" fmla="*/ 90487 w 321469"/>
              <a:gd name="connsiteY9" fmla="*/ 7144 h 201421"/>
              <a:gd name="connsiteX10" fmla="*/ 107156 w 321469"/>
              <a:gd name="connsiteY10" fmla="*/ 19050 h 201421"/>
              <a:gd name="connsiteX11" fmla="*/ 116681 w 321469"/>
              <a:gd name="connsiteY11" fmla="*/ 21431 h 201421"/>
              <a:gd name="connsiteX12" fmla="*/ 138112 w 321469"/>
              <a:gd name="connsiteY12" fmla="*/ 26194 h 201421"/>
              <a:gd name="connsiteX13" fmla="*/ 169069 w 321469"/>
              <a:gd name="connsiteY13" fmla="*/ 38100 h 201421"/>
              <a:gd name="connsiteX14" fmla="*/ 207169 w 321469"/>
              <a:gd name="connsiteY14" fmla="*/ 35719 h 201421"/>
              <a:gd name="connsiteX15" fmla="*/ 271462 w 321469"/>
              <a:gd name="connsiteY15" fmla="*/ 45244 h 201421"/>
              <a:gd name="connsiteX16" fmla="*/ 285750 w 321469"/>
              <a:gd name="connsiteY16" fmla="*/ 57150 h 201421"/>
              <a:gd name="connsiteX17" fmla="*/ 297656 w 321469"/>
              <a:gd name="connsiteY17" fmla="*/ 71437 h 201421"/>
              <a:gd name="connsiteX18" fmla="*/ 302419 w 321469"/>
              <a:gd name="connsiteY18" fmla="*/ 78581 h 201421"/>
              <a:gd name="connsiteX19" fmla="*/ 309562 w 321469"/>
              <a:gd name="connsiteY19" fmla="*/ 88106 h 201421"/>
              <a:gd name="connsiteX20" fmla="*/ 311944 w 321469"/>
              <a:gd name="connsiteY20" fmla="*/ 97631 h 201421"/>
              <a:gd name="connsiteX21" fmla="*/ 316706 w 321469"/>
              <a:gd name="connsiteY21" fmla="*/ 107156 h 201421"/>
              <a:gd name="connsiteX22" fmla="*/ 319087 w 321469"/>
              <a:gd name="connsiteY22" fmla="*/ 121444 h 201421"/>
              <a:gd name="connsiteX23" fmla="*/ 321469 w 321469"/>
              <a:gd name="connsiteY23" fmla="*/ 133350 h 201421"/>
              <a:gd name="connsiteX24" fmla="*/ 319087 w 321469"/>
              <a:gd name="connsiteY24" fmla="*/ 169069 h 201421"/>
              <a:gd name="connsiteX25" fmla="*/ 311944 w 321469"/>
              <a:gd name="connsiteY25" fmla="*/ 171450 h 201421"/>
              <a:gd name="connsiteX26" fmla="*/ 302419 w 321469"/>
              <a:gd name="connsiteY26" fmla="*/ 176212 h 201421"/>
              <a:gd name="connsiteX27" fmla="*/ 290512 w 321469"/>
              <a:gd name="connsiteY27" fmla="*/ 180975 h 201421"/>
              <a:gd name="connsiteX28" fmla="*/ 280987 w 321469"/>
              <a:gd name="connsiteY28" fmla="*/ 188119 h 201421"/>
              <a:gd name="connsiteX29" fmla="*/ 273844 w 321469"/>
              <a:gd name="connsiteY29" fmla="*/ 190500 h 201421"/>
              <a:gd name="connsiteX30" fmla="*/ 228600 w 321469"/>
              <a:gd name="connsiteY30" fmla="*/ 192881 h 201421"/>
              <a:gd name="connsiteX31" fmla="*/ 200025 w 321469"/>
              <a:gd name="connsiteY31" fmla="*/ 195262 h 201421"/>
              <a:gd name="connsiteX32" fmla="*/ 135731 w 321469"/>
              <a:gd name="connsiteY32" fmla="*/ 197644 h 201421"/>
              <a:gd name="connsiteX33" fmla="*/ 109537 w 321469"/>
              <a:gd name="connsiteY33" fmla="*/ 197644 h 201421"/>
              <a:gd name="connsiteX34" fmla="*/ 107156 w 321469"/>
              <a:gd name="connsiteY34" fmla="*/ 183356 h 201421"/>
              <a:gd name="connsiteX35" fmla="*/ 102394 w 321469"/>
              <a:gd name="connsiteY35" fmla="*/ 169069 h 201421"/>
              <a:gd name="connsiteX36" fmla="*/ 85725 w 321469"/>
              <a:gd name="connsiteY36" fmla="*/ 150019 h 201421"/>
              <a:gd name="connsiteX37" fmla="*/ 76200 w 321469"/>
              <a:gd name="connsiteY37" fmla="*/ 135731 h 201421"/>
              <a:gd name="connsiteX38" fmla="*/ 66675 w 321469"/>
              <a:gd name="connsiteY38" fmla="*/ 128587 h 201421"/>
              <a:gd name="connsiteX39" fmla="*/ 61912 w 321469"/>
              <a:gd name="connsiteY39" fmla="*/ 121444 h 201421"/>
              <a:gd name="connsiteX40" fmla="*/ 52387 w 321469"/>
              <a:gd name="connsiteY40" fmla="*/ 116681 h 201421"/>
              <a:gd name="connsiteX41" fmla="*/ 33337 w 321469"/>
              <a:gd name="connsiteY41" fmla="*/ 102394 h 201421"/>
              <a:gd name="connsiteX42" fmla="*/ 26194 w 321469"/>
              <a:gd name="connsiteY42" fmla="*/ 100012 h 201421"/>
              <a:gd name="connsiteX43" fmla="*/ 19050 w 321469"/>
              <a:gd name="connsiteY43" fmla="*/ 95250 h 201421"/>
              <a:gd name="connsiteX44" fmla="*/ 0 w 321469"/>
              <a:gd name="connsiteY44" fmla="*/ 97631 h 20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1469" h="201421">
                <a:moveTo>
                  <a:pt x="0" y="97631"/>
                </a:moveTo>
                <a:lnTo>
                  <a:pt x="0" y="97631"/>
                </a:lnTo>
                <a:cubicBezTo>
                  <a:pt x="794" y="87312"/>
                  <a:pt x="767" y="76897"/>
                  <a:pt x="2381" y="66675"/>
                </a:cubicBezTo>
                <a:cubicBezTo>
                  <a:pt x="3164" y="61716"/>
                  <a:pt x="5428" y="57105"/>
                  <a:pt x="7144" y="52387"/>
                </a:cubicBezTo>
                <a:cubicBezTo>
                  <a:pt x="9753" y="45213"/>
                  <a:pt x="13899" y="34369"/>
                  <a:pt x="19050" y="28575"/>
                </a:cubicBezTo>
                <a:cubicBezTo>
                  <a:pt x="22427" y="24776"/>
                  <a:pt x="27157" y="22427"/>
                  <a:pt x="30956" y="19050"/>
                </a:cubicBezTo>
                <a:cubicBezTo>
                  <a:pt x="34312" y="16067"/>
                  <a:pt x="36631" y="11835"/>
                  <a:pt x="40481" y="9525"/>
                </a:cubicBezTo>
                <a:cubicBezTo>
                  <a:pt x="44786" y="6942"/>
                  <a:pt x="50051" y="6478"/>
                  <a:pt x="54769" y="4762"/>
                </a:cubicBezTo>
                <a:cubicBezTo>
                  <a:pt x="58786" y="3301"/>
                  <a:pt x="62706" y="1587"/>
                  <a:pt x="66675" y="0"/>
                </a:cubicBezTo>
                <a:cubicBezTo>
                  <a:pt x="74612" y="2381"/>
                  <a:pt x="82752" y="4169"/>
                  <a:pt x="90487" y="7144"/>
                </a:cubicBezTo>
                <a:cubicBezTo>
                  <a:pt x="93867" y="8444"/>
                  <a:pt x="105142" y="18043"/>
                  <a:pt x="107156" y="19050"/>
                </a:cubicBezTo>
                <a:cubicBezTo>
                  <a:pt x="110083" y="20514"/>
                  <a:pt x="113486" y="20721"/>
                  <a:pt x="116681" y="21431"/>
                </a:cubicBezTo>
                <a:cubicBezTo>
                  <a:pt x="119273" y="22007"/>
                  <a:pt x="134788" y="24809"/>
                  <a:pt x="138112" y="26194"/>
                </a:cubicBezTo>
                <a:cubicBezTo>
                  <a:pt x="169496" y="39272"/>
                  <a:pt x="145232" y="33333"/>
                  <a:pt x="169069" y="38100"/>
                </a:cubicBezTo>
                <a:cubicBezTo>
                  <a:pt x="181769" y="37306"/>
                  <a:pt x="194475" y="34833"/>
                  <a:pt x="207169" y="35719"/>
                </a:cubicBezTo>
                <a:cubicBezTo>
                  <a:pt x="228781" y="37227"/>
                  <a:pt x="250218" y="40995"/>
                  <a:pt x="271462" y="45244"/>
                </a:cubicBezTo>
                <a:cubicBezTo>
                  <a:pt x="275339" y="46019"/>
                  <a:pt x="283725" y="54872"/>
                  <a:pt x="285750" y="57150"/>
                </a:cubicBezTo>
                <a:cubicBezTo>
                  <a:pt x="289869" y="61783"/>
                  <a:pt x="293850" y="66544"/>
                  <a:pt x="297656" y="71437"/>
                </a:cubicBezTo>
                <a:cubicBezTo>
                  <a:pt x="299413" y="73696"/>
                  <a:pt x="300755" y="76252"/>
                  <a:pt x="302419" y="78581"/>
                </a:cubicBezTo>
                <a:cubicBezTo>
                  <a:pt x="304726" y="81810"/>
                  <a:pt x="307181" y="84931"/>
                  <a:pt x="309562" y="88106"/>
                </a:cubicBezTo>
                <a:cubicBezTo>
                  <a:pt x="310356" y="91281"/>
                  <a:pt x="310795" y="94567"/>
                  <a:pt x="311944" y="97631"/>
                </a:cubicBezTo>
                <a:cubicBezTo>
                  <a:pt x="313190" y="100955"/>
                  <a:pt x="315686" y="103756"/>
                  <a:pt x="316706" y="107156"/>
                </a:cubicBezTo>
                <a:cubicBezTo>
                  <a:pt x="318093" y="111781"/>
                  <a:pt x="318223" y="116694"/>
                  <a:pt x="319087" y="121444"/>
                </a:cubicBezTo>
                <a:cubicBezTo>
                  <a:pt x="319811" y="125426"/>
                  <a:pt x="320675" y="129381"/>
                  <a:pt x="321469" y="133350"/>
                </a:cubicBezTo>
                <a:cubicBezTo>
                  <a:pt x="320675" y="145256"/>
                  <a:pt x="321981" y="157493"/>
                  <a:pt x="319087" y="169069"/>
                </a:cubicBezTo>
                <a:cubicBezTo>
                  <a:pt x="318478" y="171504"/>
                  <a:pt x="314251" y="170461"/>
                  <a:pt x="311944" y="171450"/>
                </a:cubicBezTo>
                <a:cubicBezTo>
                  <a:pt x="308681" y="172848"/>
                  <a:pt x="305663" y="174770"/>
                  <a:pt x="302419" y="176212"/>
                </a:cubicBezTo>
                <a:cubicBezTo>
                  <a:pt x="298513" y="177948"/>
                  <a:pt x="294249" y="178899"/>
                  <a:pt x="290512" y="180975"/>
                </a:cubicBezTo>
                <a:cubicBezTo>
                  <a:pt x="287043" y="182902"/>
                  <a:pt x="284433" y="186150"/>
                  <a:pt x="280987" y="188119"/>
                </a:cubicBezTo>
                <a:cubicBezTo>
                  <a:pt x="278808" y="189364"/>
                  <a:pt x="276343" y="190273"/>
                  <a:pt x="273844" y="190500"/>
                </a:cubicBezTo>
                <a:cubicBezTo>
                  <a:pt x="258804" y="191867"/>
                  <a:pt x="243671" y="191909"/>
                  <a:pt x="228600" y="192881"/>
                </a:cubicBezTo>
                <a:cubicBezTo>
                  <a:pt x="219062" y="193496"/>
                  <a:pt x="209570" y="194772"/>
                  <a:pt x="200025" y="195262"/>
                </a:cubicBezTo>
                <a:cubicBezTo>
                  <a:pt x="178607" y="196360"/>
                  <a:pt x="157162" y="196850"/>
                  <a:pt x="135731" y="197644"/>
                </a:cubicBezTo>
                <a:cubicBezTo>
                  <a:pt x="127480" y="200394"/>
                  <a:pt x="118422" y="204554"/>
                  <a:pt x="109537" y="197644"/>
                </a:cubicBezTo>
                <a:cubicBezTo>
                  <a:pt x="105726" y="194680"/>
                  <a:pt x="108327" y="188040"/>
                  <a:pt x="107156" y="183356"/>
                </a:cubicBezTo>
                <a:cubicBezTo>
                  <a:pt x="105939" y="178486"/>
                  <a:pt x="105944" y="172619"/>
                  <a:pt x="102394" y="169069"/>
                </a:cubicBezTo>
                <a:cubicBezTo>
                  <a:pt x="92537" y="159212"/>
                  <a:pt x="93376" y="160949"/>
                  <a:pt x="85725" y="150019"/>
                </a:cubicBezTo>
                <a:cubicBezTo>
                  <a:pt x="82443" y="145330"/>
                  <a:pt x="80779" y="139165"/>
                  <a:pt x="76200" y="135731"/>
                </a:cubicBezTo>
                <a:cubicBezTo>
                  <a:pt x="73025" y="133350"/>
                  <a:pt x="69481" y="131393"/>
                  <a:pt x="66675" y="128587"/>
                </a:cubicBezTo>
                <a:cubicBezTo>
                  <a:pt x="64651" y="126563"/>
                  <a:pt x="64111" y="123276"/>
                  <a:pt x="61912" y="121444"/>
                </a:cubicBezTo>
                <a:cubicBezTo>
                  <a:pt x="59185" y="119172"/>
                  <a:pt x="55341" y="118650"/>
                  <a:pt x="52387" y="116681"/>
                </a:cubicBezTo>
                <a:cubicBezTo>
                  <a:pt x="45783" y="112278"/>
                  <a:pt x="40867" y="104905"/>
                  <a:pt x="33337" y="102394"/>
                </a:cubicBezTo>
                <a:cubicBezTo>
                  <a:pt x="30956" y="101600"/>
                  <a:pt x="28439" y="101135"/>
                  <a:pt x="26194" y="100012"/>
                </a:cubicBezTo>
                <a:cubicBezTo>
                  <a:pt x="23634" y="98732"/>
                  <a:pt x="21610" y="96530"/>
                  <a:pt x="19050" y="95250"/>
                </a:cubicBezTo>
                <a:cubicBezTo>
                  <a:pt x="13785" y="92618"/>
                  <a:pt x="3175" y="97234"/>
                  <a:pt x="0" y="9763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31BE66D-4413-838F-1322-F06E56805997}"/>
              </a:ext>
            </a:extLst>
          </p:cNvPr>
          <p:cNvSpPr txBox="1"/>
          <p:nvPr/>
        </p:nvSpPr>
        <p:spPr>
          <a:xfrm>
            <a:off x="580890" y="3163040"/>
            <a:ext cx="96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</a:t>
            </a:r>
            <a:r>
              <a:rPr lang="da-DK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   </a:t>
            </a:r>
            <a:r>
              <a:rPr lang="da-DK" sz="1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</a:t>
            </a:r>
            <a:r>
              <a:rPr lang="da-D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       →         </a:t>
            </a:r>
            <a:r>
              <a:rPr lang="da-DK" sz="1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S</a:t>
            </a:r>
            <a:r>
              <a:rPr lang="da-D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         →             </a:t>
            </a:r>
            <a:r>
              <a:rPr lang="da-DK" sz="1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E</a:t>
            </a:r>
            <a:r>
              <a:rPr lang="da-DK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S</a:t>
            </a:r>
            <a:r>
              <a:rPr lang="da-DK" sz="1800" i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*</a:t>
            </a:r>
            <a:r>
              <a:rPr lang="da-DK" sz="1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       </a:t>
            </a:r>
            <a:r>
              <a:rPr lang="da-DK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→</a:t>
            </a:r>
            <a:r>
              <a:rPr lang="da-DK" sz="18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  E</a:t>
            </a:r>
            <a:r>
              <a:rPr lang="da-DK" sz="1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</a:t>
            </a:r>
            <a:r>
              <a:rPr lang="da-D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+ </a:t>
            </a:r>
            <a:r>
              <a:rPr lang="da-DK" sz="1800" b="1" i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Produkt</a:t>
            </a:r>
            <a:r>
              <a:rPr lang="da-DK" sz="1800" b="1" i="1" baseline="-25000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1</a:t>
            </a:r>
            <a:r>
              <a:rPr lang="da-DK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  </a:t>
            </a:r>
            <a:r>
              <a:rPr lang="da-DK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+ </a:t>
            </a:r>
            <a:r>
              <a:rPr lang="da-DK" sz="1800" b="1" i="1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Produkt</a:t>
            </a:r>
            <a:r>
              <a:rPr lang="da-DK" sz="1800" b="1" i="1" baseline="-25000" dirty="0">
                <a:solidFill>
                  <a:srgbClr val="CC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MU Serif" panose="02000603000000000000" pitchFamily="2" charset="0"/>
              </a:rPr>
              <a:t>2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279EE12-41F8-F86D-D5AB-7DC751F9F346}"/>
              </a:ext>
            </a:extLst>
          </p:cNvPr>
          <p:cNvSpPr txBox="1"/>
          <p:nvPr/>
        </p:nvSpPr>
        <p:spPr>
          <a:xfrm>
            <a:off x="485748" y="2916987"/>
            <a:ext cx="122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(Reaktant)</a:t>
            </a:r>
            <a:endParaRPr lang="da-DK" sz="1800" b="1" i="1" baseline="-25000" dirty="0">
              <a:solidFill>
                <a:srgbClr val="CC66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MU Serif" panose="02000603000000000000" pitchFamily="2" charset="0"/>
            </a:endParaRPr>
          </a:p>
        </p:txBody>
      </p:sp>
      <p:sp>
        <p:nvSpPr>
          <p:cNvPr id="23" name="Tekstboks 3">
            <a:extLst>
              <a:ext uri="{FF2B5EF4-FFF2-40B4-BE49-F238E27FC236}">
                <a16:creationId xmlns:a16="http://schemas.microsoft.com/office/drawing/2014/main" id="{DBC02A26-2A30-BD38-95BC-B83334FC5FE6}"/>
              </a:ext>
            </a:extLst>
          </p:cNvPr>
          <p:cNvSpPr txBox="1"/>
          <p:nvPr/>
        </p:nvSpPr>
        <p:spPr>
          <a:xfrm>
            <a:off x="523335" y="3733277"/>
            <a:ext cx="4490644" cy="1217937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a-DK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kompetitiv</a:t>
            </a:r>
            <a:r>
              <a:rPr lang="da-DK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inhibitor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konkurrerer med </a:t>
            </a:r>
            <a:r>
              <a:rPr lang="da-DK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substratet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om at binde sig til </a:t>
            </a:r>
            <a:r>
              <a:rPr lang="da-DK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enzymet.</a:t>
            </a:r>
          </a:p>
        </p:txBody>
      </p:sp>
      <p:sp>
        <p:nvSpPr>
          <p:cNvPr id="24" name="Kombinationstegning: figur 23">
            <a:extLst>
              <a:ext uri="{FF2B5EF4-FFF2-40B4-BE49-F238E27FC236}">
                <a16:creationId xmlns:a16="http://schemas.microsoft.com/office/drawing/2014/main" id="{7C909383-7D40-43C8-A1CD-8DA70A776702}"/>
              </a:ext>
            </a:extLst>
          </p:cNvPr>
          <p:cNvSpPr/>
          <p:nvPr/>
        </p:nvSpPr>
        <p:spPr>
          <a:xfrm>
            <a:off x="3402051" y="5155878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4994" y="147637"/>
                </a:moveTo>
                <a:lnTo>
                  <a:pt x="577850" y="116681"/>
                </a:lnTo>
                <a:cubicBezTo>
                  <a:pt x="582083" y="95514"/>
                  <a:pt x="582083" y="91943"/>
                  <a:pt x="590550" y="84138"/>
                </a:cubicBezTo>
                <a:cubicBezTo>
                  <a:pt x="599017" y="76333"/>
                  <a:pt x="633942" y="80698"/>
                  <a:pt x="628650" y="69850"/>
                </a:cubicBezTo>
                <a:cubicBezTo>
                  <a:pt x="623358" y="59002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4974" y="307900"/>
                  <a:pt x="508000" y="304800"/>
                </a:cubicBezTo>
                <a:cubicBezTo>
                  <a:pt x="439990" y="274573"/>
                  <a:pt x="493963" y="308142"/>
                  <a:pt x="450850" y="279400"/>
                </a:cubicBezTo>
                <a:cubicBezTo>
                  <a:pt x="457200" y="277283"/>
                  <a:pt x="465270" y="278342"/>
                  <a:pt x="469900" y="273050"/>
                </a:cubicBezTo>
                <a:cubicBezTo>
                  <a:pt x="474530" y="267758"/>
                  <a:pt x="471752" y="256117"/>
                  <a:pt x="478631" y="247650"/>
                </a:cubicBezTo>
                <a:cubicBezTo>
                  <a:pt x="485510" y="239183"/>
                  <a:pt x="452908" y="241672"/>
                  <a:pt x="511175" y="222250"/>
                </a:cubicBezTo>
                <a:cubicBezTo>
                  <a:pt x="566830" y="166595"/>
                  <a:pt x="498612" y="220415"/>
                  <a:pt x="551656" y="176212"/>
                </a:cubicBezTo>
                <a:cubicBezTo>
                  <a:pt x="585251" y="148216"/>
                  <a:pt x="575469" y="153987"/>
                  <a:pt x="584994" y="1476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Kombinationstegning: figur 24">
            <a:extLst>
              <a:ext uri="{FF2B5EF4-FFF2-40B4-BE49-F238E27FC236}">
                <a16:creationId xmlns:a16="http://schemas.microsoft.com/office/drawing/2014/main" id="{F92548E5-603A-0699-8E27-D0B55EBF16A4}"/>
              </a:ext>
            </a:extLst>
          </p:cNvPr>
          <p:cNvSpPr/>
          <p:nvPr/>
        </p:nvSpPr>
        <p:spPr>
          <a:xfrm>
            <a:off x="3918172" y="5203850"/>
            <a:ext cx="295952" cy="297751"/>
          </a:xfrm>
          <a:custGeom>
            <a:avLst/>
            <a:gdLst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57311 w 366864"/>
              <a:gd name="connsiteY20" fmla="*/ 169069 h 369094"/>
              <a:gd name="connsiteX21" fmla="*/ 178743 w 366864"/>
              <a:gd name="connsiteY21" fmla="*/ 150019 h 369094"/>
              <a:gd name="connsiteX22" fmla="*/ 190649 w 366864"/>
              <a:gd name="connsiteY22" fmla="*/ 147637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57311 w 366864"/>
              <a:gd name="connsiteY20" fmla="*/ 169069 h 369094"/>
              <a:gd name="connsiteX21" fmla="*/ 178743 w 366864"/>
              <a:gd name="connsiteY21" fmla="*/ 150019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57311 w 366864"/>
              <a:gd name="connsiteY20" fmla="*/ 169069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0174 w 366864"/>
              <a:gd name="connsiteY22" fmla="*/ 171449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14449 w 366864"/>
              <a:gd name="connsiteY9" fmla="*/ 354807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0174 w 366864"/>
              <a:gd name="connsiteY22" fmla="*/ 171449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07306 w 366864"/>
              <a:gd name="connsiteY9" fmla="*/ 354807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0174 w 366864"/>
              <a:gd name="connsiteY22" fmla="*/ 171449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66864" h="369094">
                <a:moveTo>
                  <a:pt x="149" y="278606"/>
                </a:moveTo>
                <a:lnTo>
                  <a:pt x="149" y="278606"/>
                </a:lnTo>
                <a:cubicBezTo>
                  <a:pt x="5705" y="284162"/>
                  <a:pt x="10736" y="290299"/>
                  <a:pt x="16818" y="295275"/>
                </a:cubicBezTo>
                <a:cubicBezTo>
                  <a:pt x="21703" y="299272"/>
                  <a:pt x="27844" y="300249"/>
                  <a:pt x="33486" y="302419"/>
                </a:cubicBezTo>
                <a:cubicBezTo>
                  <a:pt x="41465" y="305488"/>
                  <a:pt x="57299" y="311944"/>
                  <a:pt x="57299" y="311944"/>
                </a:cubicBezTo>
                <a:cubicBezTo>
                  <a:pt x="60474" y="315119"/>
                  <a:pt x="63170" y="318859"/>
                  <a:pt x="66824" y="321469"/>
                </a:cubicBezTo>
                <a:cubicBezTo>
                  <a:pt x="68867" y="322928"/>
                  <a:pt x="71723" y="322727"/>
                  <a:pt x="73968" y="323850"/>
                </a:cubicBezTo>
                <a:cubicBezTo>
                  <a:pt x="94567" y="334149"/>
                  <a:pt x="77222" y="328831"/>
                  <a:pt x="95399" y="333375"/>
                </a:cubicBezTo>
                <a:cubicBezTo>
                  <a:pt x="121412" y="350715"/>
                  <a:pt x="110084" y="336947"/>
                  <a:pt x="112068" y="340519"/>
                </a:cubicBezTo>
                <a:cubicBezTo>
                  <a:pt x="114052" y="344091"/>
                  <a:pt x="102398" y="351862"/>
                  <a:pt x="107306" y="354807"/>
                </a:cubicBezTo>
                <a:cubicBezTo>
                  <a:pt x="111275" y="357188"/>
                  <a:pt x="131911" y="356393"/>
                  <a:pt x="138261" y="357187"/>
                </a:cubicBezTo>
                <a:cubicBezTo>
                  <a:pt x="144611" y="357981"/>
                  <a:pt x="143024" y="358775"/>
                  <a:pt x="145405" y="359569"/>
                </a:cubicBezTo>
                <a:cubicBezTo>
                  <a:pt x="149699" y="363862"/>
                  <a:pt x="152802" y="369094"/>
                  <a:pt x="159693" y="369094"/>
                </a:cubicBezTo>
                <a:cubicBezTo>
                  <a:pt x="162966" y="369094"/>
                  <a:pt x="166043" y="367506"/>
                  <a:pt x="169218" y="366712"/>
                </a:cubicBezTo>
                <a:cubicBezTo>
                  <a:pt x="170012" y="352425"/>
                  <a:pt x="170304" y="338101"/>
                  <a:pt x="171599" y="323850"/>
                </a:cubicBezTo>
                <a:cubicBezTo>
                  <a:pt x="171895" y="320591"/>
                  <a:pt x="173980" y="317598"/>
                  <a:pt x="173980" y="314325"/>
                </a:cubicBezTo>
                <a:cubicBezTo>
                  <a:pt x="173980" y="275479"/>
                  <a:pt x="176964" y="284574"/>
                  <a:pt x="166836" y="264319"/>
                </a:cubicBezTo>
                <a:lnTo>
                  <a:pt x="159693" y="235744"/>
                </a:lnTo>
                <a:cubicBezTo>
                  <a:pt x="158899" y="232569"/>
                  <a:pt x="157953" y="229428"/>
                  <a:pt x="157311" y="226219"/>
                </a:cubicBezTo>
                <a:lnTo>
                  <a:pt x="154930" y="214312"/>
                </a:lnTo>
                <a:cubicBezTo>
                  <a:pt x="155724" y="199231"/>
                  <a:pt x="160486" y="182959"/>
                  <a:pt x="164455" y="173831"/>
                </a:cubicBezTo>
                <a:cubicBezTo>
                  <a:pt x="168424" y="164703"/>
                  <a:pt x="172790" y="159941"/>
                  <a:pt x="178743" y="159544"/>
                </a:cubicBezTo>
                <a:cubicBezTo>
                  <a:pt x="184696" y="159147"/>
                  <a:pt x="196205" y="172243"/>
                  <a:pt x="200174" y="171449"/>
                </a:cubicBezTo>
                <a:cubicBezTo>
                  <a:pt x="213668" y="172243"/>
                  <a:pt x="220414" y="167878"/>
                  <a:pt x="226367" y="169069"/>
                </a:cubicBezTo>
                <a:cubicBezTo>
                  <a:pt x="232320" y="170260"/>
                  <a:pt x="232320" y="180181"/>
                  <a:pt x="235892" y="178593"/>
                </a:cubicBezTo>
                <a:cubicBezTo>
                  <a:pt x="239464" y="177005"/>
                  <a:pt x="244227" y="161925"/>
                  <a:pt x="247799" y="159544"/>
                </a:cubicBezTo>
                <a:cubicBezTo>
                  <a:pt x="251371" y="157163"/>
                  <a:pt x="253956" y="163184"/>
                  <a:pt x="257324" y="164306"/>
                </a:cubicBezTo>
                <a:cubicBezTo>
                  <a:pt x="261164" y="165586"/>
                  <a:pt x="265279" y="165809"/>
                  <a:pt x="269230" y="166687"/>
                </a:cubicBezTo>
                <a:cubicBezTo>
                  <a:pt x="272425" y="167397"/>
                  <a:pt x="275560" y="168359"/>
                  <a:pt x="278755" y="169069"/>
                </a:cubicBezTo>
                <a:cubicBezTo>
                  <a:pt x="282706" y="169947"/>
                  <a:pt x="286735" y="170468"/>
                  <a:pt x="290661" y="171450"/>
                </a:cubicBezTo>
                <a:cubicBezTo>
                  <a:pt x="293096" y="172059"/>
                  <a:pt x="295391" y="173141"/>
                  <a:pt x="297805" y="173831"/>
                </a:cubicBezTo>
                <a:cubicBezTo>
                  <a:pt x="305646" y="176071"/>
                  <a:pt x="311059" y="176958"/>
                  <a:pt x="319236" y="178594"/>
                </a:cubicBezTo>
                <a:cubicBezTo>
                  <a:pt x="322411" y="180181"/>
                  <a:pt x="325247" y="182854"/>
                  <a:pt x="328761" y="183356"/>
                </a:cubicBezTo>
                <a:cubicBezTo>
                  <a:pt x="331246" y="183711"/>
                  <a:pt x="333945" y="182543"/>
                  <a:pt x="335905" y="180975"/>
                </a:cubicBezTo>
                <a:cubicBezTo>
                  <a:pt x="338960" y="178531"/>
                  <a:pt x="343948" y="166899"/>
                  <a:pt x="345430" y="164306"/>
                </a:cubicBezTo>
                <a:cubicBezTo>
                  <a:pt x="350456" y="155510"/>
                  <a:pt x="351029" y="158108"/>
                  <a:pt x="354955" y="147637"/>
                </a:cubicBezTo>
                <a:cubicBezTo>
                  <a:pt x="356104" y="144573"/>
                  <a:pt x="356626" y="141307"/>
                  <a:pt x="357336" y="138112"/>
                </a:cubicBezTo>
                <a:cubicBezTo>
                  <a:pt x="358214" y="134161"/>
                  <a:pt x="358297" y="129996"/>
                  <a:pt x="359718" y="126206"/>
                </a:cubicBezTo>
                <a:cubicBezTo>
                  <a:pt x="360723" y="123526"/>
                  <a:pt x="362893" y="121443"/>
                  <a:pt x="364480" y="119062"/>
                </a:cubicBezTo>
                <a:cubicBezTo>
                  <a:pt x="366048" y="103381"/>
                  <a:pt x="368954" y="93496"/>
                  <a:pt x="364480" y="78581"/>
                </a:cubicBezTo>
                <a:cubicBezTo>
                  <a:pt x="363658" y="75840"/>
                  <a:pt x="361381" y="73766"/>
                  <a:pt x="359718" y="71437"/>
                </a:cubicBezTo>
                <a:cubicBezTo>
                  <a:pt x="354128" y="63610"/>
                  <a:pt x="345886" y="52693"/>
                  <a:pt x="338286" y="47625"/>
                </a:cubicBezTo>
                <a:cubicBezTo>
                  <a:pt x="335905" y="46037"/>
                  <a:pt x="333341" y="44694"/>
                  <a:pt x="331143" y="42862"/>
                </a:cubicBezTo>
                <a:cubicBezTo>
                  <a:pt x="328556" y="40706"/>
                  <a:pt x="326801" y="37587"/>
                  <a:pt x="323999" y="35719"/>
                </a:cubicBezTo>
                <a:cubicBezTo>
                  <a:pt x="321910" y="34327"/>
                  <a:pt x="319100" y="34460"/>
                  <a:pt x="316855" y="33337"/>
                </a:cubicBezTo>
                <a:cubicBezTo>
                  <a:pt x="314295" y="32057"/>
                  <a:pt x="312326" y="29737"/>
                  <a:pt x="309711" y="28575"/>
                </a:cubicBezTo>
                <a:cubicBezTo>
                  <a:pt x="299520" y="24046"/>
                  <a:pt x="295600" y="24202"/>
                  <a:pt x="285899" y="21431"/>
                </a:cubicBezTo>
                <a:cubicBezTo>
                  <a:pt x="271968" y="17451"/>
                  <a:pt x="285991" y="20394"/>
                  <a:pt x="269230" y="16669"/>
                </a:cubicBezTo>
                <a:cubicBezTo>
                  <a:pt x="265279" y="15791"/>
                  <a:pt x="261229" y="15352"/>
                  <a:pt x="257324" y="14287"/>
                </a:cubicBezTo>
                <a:cubicBezTo>
                  <a:pt x="252481" y="12966"/>
                  <a:pt x="247906" y="10742"/>
                  <a:pt x="243036" y="9525"/>
                </a:cubicBezTo>
                <a:cubicBezTo>
                  <a:pt x="238352" y="8354"/>
                  <a:pt x="233453" y="8230"/>
                  <a:pt x="228749" y="7144"/>
                </a:cubicBezTo>
                <a:cubicBezTo>
                  <a:pt x="223118" y="5845"/>
                  <a:pt x="217771" y="3385"/>
                  <a:pt x="212080" y="2381"/>
                </a:cubicBezTo>
                <a:cubicBezTo>
                  <a:pt x="204224" y="995"/>
                  <a:pt x="196205" y="794"/>
                  <a:pt x="188268" y="0"/>
                </a:cubicBezTo>
                <a:cubicBezTo>
                  <a:pt x="164254" y="1264"/>
                  <a:pt x="151060" y="-224"/>
                  <a:pt x="131118" y="4762"/>
                </a:cubicBezTo>
                <a:cubicBezTo>
                  <a:pt x="128683" y="5371"/>
                  <a:pt x="126259" y="6105"/>
                  <a:pt x="123974" y="7144"/>
                </a:cubicBezTo>
                <a:cubicBezTo>
                  <a:pt x="117511" y="10082"/>
                  <a:pt x="109944" y="11649"/>
                  <a:pt x="104924" y="16669"/>
                </a:cubicBezTo>
                <a:cubicBezTo>
                  <a:pt x="77931" y="43658"/>
                  <a:pt x="130194" y="-9381"/>
                  <a:pt x="85874" y="40481"/>
                </a:cubicBezTo>
                <a:cubicBezTo>
                  <a:pt x="83973" y="42620"/>
                  <a:pt x="81111" y="43656"/>
                  <a:pt x="78730" y="45244"/>
                </a:cubicBezTo>
                <a:cubicBezTo>
                  <a:pt x="77936" y="48419"/>
                  <a:pt x="77638" y="51761"/>
                  <a:pt x="76349" y="54769"/>
                </a:cubicBezTo>
                <a:cubicBezTo>
                  <a:pt x="69363" y="71068"/>
                  <a:pt x="73219" y="52998"/>
                  <a:pt x="69205" y="69056"/>
                </a:cubicBezTo>
                <a:cubicBezTo>
                  <a:pt x="68223" y="72982"/>
                  <a:pt x="67702" y="77011"/>
                  <a:pt x="66824" y="80962"/>
                </a:cubicBezTo>
                <a:cubicBezTo>
                  <a:pt x="66114" y="84157"/>
                  <a:pt x="65028" y="87267"/>
                  <a:pt x="64443" y="90487"/>
                </a:cubicBezTo>
                <a:cubicBezTo>
                  <a:pt x="63439" y="96009"/>
                  <a:pt x="63237" y="101668"/>
                  <a:pt x="62061" y="107156"/>
                </a:cubicBezTo>
                <a:cubicBezTo>
                  <a:pt x="60850" y="112806"/>
                  <a:pt x="58700" y="118219"/>
                  <a:pt x="57299" y="123825"/>
                </a:cubicBezTo>
                <a:cubicBezTo>
                  <a:pt x="55408" y="131390"/>
                  <a:pt x="54985" y="137910"/>
                  <a:pt x="52536" y="145256"/>
                </a:cubicBezTo>
                <a:cubicBezTo>
                  <a:pt x="46992" y="161886"/>
                  <a:pt x="49240" y="152153"/>
                  <a:pt x="43011" y="166687"/>
                </a:cubicBezTo>
                <a:cubicBezTo>
                  <a:pt x="42022" y="168994"/>
                  <a:pt x="41875" y="171652"/>
                  <a:pt x="40630" y="173831"/>
                </a:cubicBezTo>
                <a:cubicBezTo>
                  <a:pt x="38661" y="177277"/>
                  <a:pt x="35413" y="179887"/>
                  <a:pt x="33486" y="183356"/>
                </a:cubicBezTo>
                <a:cubicBezTo>
                  <a:pt x="31410" y="187092"/>
                  <a:pt x="30225" y="191260"/>
                  <a:pt x="28724" y="195262"/>
                </a:cubicBezTo>
                <a:cubicBezTo>
                  <a:pt x="27843" y="197612"/>
                  <a:pt x="27533" y="200196"/>
                  <a:pt x="26343" y="202406"/>
                </a:cubicBezTo>
                <a:cubicBezTo>
                  <a:pt x="21954" y="210556"/>
                  <a:pt x="14982" y="217437"/>
                  <a:pt x="12055" y="226219"/>
                </a:cubicBezTo>
                <a:cubicBezTo>
                  <a:pt x="8551" y="236730"/>
                  <a:pt x="10797" y="231117"/>
                  <a:pt x="4911" y="242887"/>
                </a:cubicBezTo>
                <a:cubicBezTo>
                  <a:pt x="4117" y="246856"/>
                  <a:pt x="3408" y="250843"/>
                  <a:pt x="2530" y="254794"/>
                </a:cubicBezTo>
                <a:cubicBezTo>
                  <a:pt x="1820" y="257989"/>
                  <a:pt x="612" y="261079"/>
                  <a:pt x="149" y="264319"/>
                </a:cubicBezTo>
                <a:cubicBezTo>
                  <a:pt x="-188" y="266676"/>
                  <a:pt x="149" y="276225"/>
                  <a:pt x="149" y="278606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rgbClr val="552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Kombinationstegning: figur 25">
            <a:extLst>
              <a:ext uri="{FF2B5EF4-FFF2-40B4-BE49-F238E27FC236}">
                <a16:creationId xmlns:a16="http://schemas.microsoft.com/office/drawing/2014/main" id="{CDB44EC2-EB41-0BA5-A2A8-089C564FB6CC}"/>
              </a:ext>
            </a:extLst>
          </p:cNvPr>
          <p:cNvSpPr/>
          <p:nvPr/>
        </p:nvSpPr>
        <p:spPr>
          <a:xfrm rot="1560150">
            <a:off x="4469974" y="4998359"/>
            <a:ext cx="377347" cy="315039"/>
          </a:xfrm>
          <a:custGeom>
            <a:avLst/>
            <a:gdLst>
              <a:gd name="connsiteX0" fmla="*/ 269081 w 467762"/>
              <a:gd name="connsiteY0" fmla="*/ 204788 h 390525"/>
              <a:gd name="connsiteX1" fmla="*/ 269081 w 467762"/>
              <a:gd name="connsiteY1" fmla="*/ 204788 h 390525"/>
              <a:gd name="connsiteX2" fmla="*/ 273844 w 467762"/>
              <a:gd name="connsiteY2" fmla="*/ 228600 h 390525"/>
              <a:gd name="connsiteX3" fmla="*/ 276225 w 467762"/>
              <a:gd name="connsiteY3" fmla="*/ 235744 h 390525"/>
              <a:gd name="connsiteX4" fmla="*/ 278606 w 467762"/>
              <a:gd name="connsiteY4" fmla="*/ 247650 h 390525"/>
              <a:gd name="connsiteX5" fmla="*/ 280988 w 467762"/>
              <a:gd name="connsiteY5" fmla="*/ 254794 h 390525"/>
              <a:gd name="connsiteX6" fmla="*/ 283369 w 467762"/>
              <a:gd name="connsiteY6" fmla="*/ 264319 h 390525"/>
              <a:gd name="connsiteX7" fmla="*/ 288131 w 467762"/>
              <a:gd name="connsiteY7" fmla="*/ 285750 h 390525"/>
              <a:gd name="connsiteX8" fmla="*/ 292894 w 467762"/>
              <a:gd name="connsiteY8" fmla="*/ 302419 h 390525"/>
              <a:gd name="connsiteX9" fmla="*/ 295275 w 467762"/>
              <a:gd name="connsiteY9" fmla="*/ 323850 h 390525"/>
              <a:gd name="connsiteX10" fmla="*/ 290513 w 467762"/>
              <a:gd name="connsiteY10" fmla="*/ 390525 h 390525"/>
              <a:gd name="connsiteX11" fmla="*/ 269081 w 467762"/>
              <a:gd name="connsiteY11" fmla="*/ 378619 h 390525"/>
              <a:gd name="connsiteX12" fmla="*/ 254794 w 467762"/>
              <a:gd name="connsiteY12" fmla="*/ 373856 h 390525"/>
              <a:gd name="connsiteX13" fmla="*/ 235744 w 467762"/>
              <a:gd name="connsiteY13" fmla="*/ 366713 h 390525"/>
              <a:gd name="connsiteX14" fmla="*/ 226219 w 467762"/>
              <a:gd name="connsiteY14" fmla="*/ 361950 h 390525"/>
              <a:gd name="connsiteX15" fmla="*/ 216694 w 467762"/>
              <a:gd name="connsiteY15" fmla="*/ 354806 h 390525"/>
              <a:gd name="connsiteX16" fmla="*/ 190500 w 467762"/>
              <a:gd name="connsiteY16" fmla="*/ 338138 h 390525"/>
              <a:gd name="connsiteX17" fmla="*/ 180975 w 467762"/>
              <a:gd name="connsiteY17" fmla="*/ 330994 h 390525"/>
              <a:gd name="connsiteX18" fmla="*/ 166688 w 467762"/>
              <a:gd name="connsiteY18" fmla="*/ 323850 h 390525"/>
              <a:gd name="connsiteX19" fmla="*/ 154781 w 467762"/>
              <a:gd name="connsiteY19" fmla="*/ 316706 h 390525"/>
              <a:gd name="connsiteX20" fmla="*/ 147638 w 467762"/>
              <a:gd name="connsiteY20" fmla="*/ 314325 h 390525"/>
              <a:gd name="connsiteX21" fmla="*/ 140494 w 467762"/>
              <a:gd name="connsiteY21" fmla="*/ 309563 h 390525"/>
              <a:gd name="connsiteX22" fmla="*/ 111919 w 467762"/>
              <a:gd name="connsiteY22" fmla="*/ 300038 h 390525"/>
              <a:gd name="connsiteX23" fmla="*/ 104775 w 467762"/>
              <a:gd name="connsiteY23" fmla="*/ 297656 h 390525"/>
              <a:gd name="connsiteX24" fmla="*/ 97631 w 467762"/>
              <a:gd name="connsiteY24" fmla="*/ 295275 h 390525"/>
              <a:gd name="connsiteX25" fmla="*/ 88106 w 467762"/>
              <a:gd name="connsiteY25" fmla="*/ 290513 h 390525"/>
              <a:gd name="connsiteX26" fmla="*/ 76200 w 467762"/>
              <a:gd name="connsiteY26" fmla="*/ 285750 h 390525"/>
              <a:gd name="connsiteX27" fmla="*/ 69056 w 467762"/>
              <a:gd name="connsiteY27" fmla="*/ 280988 h 390525"/>
              <a:gd name="connsiteX28" fmla="*/ 57150 w 467762"/>
              <a:gd name="connsiteY28" fmla="*/ 278606 h 390525"/>
              <a:gd name="connsiteX29" fmla="*/ 47625 w 467762"/>
              <a:gd name="connsiteY29" fmla="*/ 276225 h 390525"/>
              <a:gd name="connsiteX30" fmla="*/ 33338 w 467762"/>
              <a:gd name="connsiteY30" fmla="*/ 271463 h 390525"/>
              <a:gd name="connsiteX31" fmla="*/ 26194 w 467762"/>
              <a:gd name="connsiteY31" fmla="*/ 269081 h 390525"/>
              <a:gd name="connsiteX32" fmla="*/ 9525 w 467762"/>
              <a:gd name="connsiteY32" fmla="*/ 264319 h 390525"/>
              <a:gd name="connsiteX33" fmla="*/ 0 w 467762"/>
              <a:gd name="connsiteY33" fmla="*/ 261938 h 390525"/>
              <a:gd name="connsiteX34" fmla="*/ 2381 w 467762"/>
              <a:gd name="connsiteY34" fmla="*/ 254794 h 390525"/>
              <a:gd name="connsiteX35" fmla="*/ 9525 w 467762"/>
              <a:gd name="connsiteY35" fmla="*/ 252413 h 390525"/>
              <a:gd name="connsiteX36" fmla="*/ 19050 w 467762"/>
              <a:gd name="connsiteY36" fmla="*/ 247650 h 390525"/>
              <a:gd name="connsiteX37" fmla="*/ 23813 w 467762"/>
              <a:gd name="connsiteY37" fmla="*/ 240506 h 390525"/>
              <a:gd name="connsiteX38" fmla="*/ 28575 w 467762"/>
              <a:gd name="connsiteY38" fmla="*/ 230981 h 390525"/>
              <a:gd name="connsiteX39" fmla="*/ 35719 w 467762"/>
              <a:gd name="connsiteY39" fmla="*/ 228600 h 390525"/>
              <a:gd name="connsiteX40" fmla="*/ 47625 w 467762"/>
              <a:gd name="connsiteY40" fmla="*/ 214313 h 390525"/>
              <a:gd name="connsiteX41" fmla="*/ 64294 w 467762"/>
              <a:gd name="connsiteY41" fmla="*/ 197644 h 390525"/>
              <a:gd name="connsiteX42" fmla="*/ 69056 w 467762"/>
              <a:gd name="connsiteY42" fmla="*/ 190500 h 390525"/>
              <a:gd name="connsiteX43" fmla="*/ 83344 w 467762"/>
              <a:gd name="connsiteY43" fmla="*/ 178594 h 390525"/>
              <a:gd name="connsiteX44" fmla="*/ 88106 w 467762"/>
              <a:gd name="connsiteY44" fmla="*/ 171450 h 390525"/>
              <a:gd name="connsiteX45" fmla="*/ 107156 w 467762"/>
              <a:gd name="connsiteY45" fmla="*/ 154781 h 390525"/>
              <a:gd name="connsiteX46" fmla="*/ 114300 w 467762"/>
              <a:gd name="connsiteY46" fmla="*/ 142875 h 390525"/>
              <a:gd name="connsiteX47" fmla="*/ 121444 w 467762"/>
              <a:gd name="connsiteY47" fmla="*/ 135731 h 390525"/>
              <a:gd name="connsiteX48" fmla="*/ 133350 w 467762"/>
              <a:gd name="connsiteY48" fmla="*/ 123825 h 390525"/>
              <a:gd name="connsiteX49" fmla="*/ 138113 w 467762"/>
              <a:gd name="connsiteY49" fmla="*/ 114300 h 390525"/>
              <a:gd name="connsiteX50" fmla="*/ 145256 w 467762"/>
              <a:gd name="connsiteY50" fmla="*/ 109538 h 390525"/>
              <a:gd name="connsiteX51" fmla="*/ 157163 w 467762"/>
              <a:gd name="connsiteY51" fmla="*/ 90488 h 390525"/>
              <a:gd name="connsiteX52" fmla="*/ 164306 w 467762"/>
              <a:gd name="connsiteY52" fmla="*/ 71438 h 390525"/>
              <a:gd name="connsiteX53" fmla="*/ 169069 w 467762"/>
              <a:gd name="connsiteY53" fmla="*/ 52388 h 390525"/>
              <a:gd name="connsiteX54" fmla="*/ 173831 w 467762"/>
              <a:gd name="connsiteY54" fmla="*/ 45244 h 390525"/>
              <a:gd name="connsiteX55" fmla="*/ 183356 w 467762"/>
              <a:gd name="connsiteY55" fmla="*/ 23813 h 390525"/>
              <a:gd name="connsiteX56" fmla="*/ 192881 w 467762"/>
              <a:gd name="connsiteY56" fmla="*/ 16669 h 390525"/>
              <a:gd name="connsiteX57" fmla="*/ 207169 w 467762"/>
              <a:gd name="connsiteY57" fmla="*/ 4763 h 390525"/>
              <a:gd name="connsiteX58" fmla="*/ 221456 w 467762"/>
              <a:gd name="connsiteY58" fmla="*/ 0 h 390525"/>
              <a:gd name="connsiteX59" fmla="*/ 247650 w 467762"/>
              <a:gd name="connsiteY59" fmla="*/ 4763 h 390525"/>
              <a:gd name="connsiteX60" fmla="*/ 259556 w 467762"/>
              <a:gd name="connsiteY60" fmla="*/ 14288 h 390525"/>
              <a:gd name="connsiteX61" fmla="*/ 266700 w 467762"/>
              <a:gd name="connsiteY61" fmla="*/ 19050 h 390525"/>
              <a:gd name="connsiteX62" fmla="*/ 273844 w 467762"/>
              <a:gd name="connsiteY62" fmla="*/ 26194 h 390525"/>
              <a:gd name="connsiteX63" fmla="*/ 288131 w 467762"/>
              <a:gd name="connsiteY63" fmla="*/ 33338 h 390525"/>
              <a:gd name="connsiteX64" fmla="*/ 304800 w 467762"/>
              <a:gd name="connsiteY64" fmla="*/ 40481 h 390525"/>
              <a:gd name="connsiteX65" fmla="*/ 364331 w 467762"/>
              <a:gd name="connsiteY65" fmla="*/ 38100 h 390525"/>
              <a:gd name="connsiteX66" fmla="*/ 373856 w 467762"/>
              <a:gd name="connsiteY66" fmla="*/ 33338 h 390525"/>
              <a:gd name="connsiteX67" fmla="*/ 383381 w 467762"/>
              <a:gd name="connsiteY67" fmla="*/ 30956 h 390525"/>
              <a:gd name="connsiteX68" fmla="*/ 414338 w 467762"/>
              <a:gd name="connsiteY68" fmla="*/ 35719 h 390525"/>
              <a:gd name="connsiteX69" fmla="*/ 421481 w 467762"/>
              <a:gd name="connsiteY69" fmla="*/ 40481 h 390525"/>
              <a:gd name="connsiteX70" fmla="*/ 431006 w 467762"/>
              <a:gd name="connsiteY70" fmla="*/ 45244 h 390525"/>
              <a:gd name="connsiteX71" fmla="*/ 442913 w 467762"/>
              <a:gd name="connsiteY71" fmla="*/ 59531 h 390525"/>
              <a:gd name="connsiteX72" fmla="*/ 450056 w 467762"/>
              <a:gd name="connsiteY72" fmla="*/ 66675 h 390525"/>
              <a:gd name="connsiteX73" fmla="*/ 457200 w 467762"/>
              <a:gd name="connsiteY73" fmla="*/ 80963 h 390525"/>
              <a:gd name="connsiteX74" fmla="*/ 459581 w 467762"/>
              <a:gd name="connsiteY74" fmla="*/ 88106 h 390525"/>
              <a:gd name="connsiteX75" fmla="*/ 464344 w 467762"/>
              <a:gd name="connsiteY75" fmla="*/ 97631 h 390525"/>
              <a:gd name="connsiteX76" fmla="*/ 464344 w 467762"/>
              <a:gd name="connsiteY76" fmla="*/ 157163 h 390525"/>
              <a:gd name="connsiteX77" fmla="*/ 452438 w 467762"/>
              <a:gd name="connsiteY77" fmla="*/ 173831 h 390525"/>
              <a:gd name="connsiteX78" fmla="*/ 423863 w 467762"/>
              <a:gd name="connsiteY78" fmla="*/ 180975 h 390525"/>
              <a:gd name="connsiteX79" fmla="*/ 407194 w 467762"/>
              <a:gd name="connsiteY79" fmla="*/ 185738 h 390525"/>
              <a:gd name="connsiteX80" fmla="*/ 314325 w 467762"/>
              <a:gd name="connsiteY80" fmla="*/ 185738 h 390525"/>
              <a:gd name="connsiteX81" fmla="*/ 269081 w 467762"/>
              <a:gd name="connsiteY81" fmla="*/ 20478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7762" h="390525">
                <a:moveTo>
                  <a:pt x="269081" y="204788"/>
                </a:moveTo>
                <a:lnTo>
                  <a:pt x="269081" y="204788"/>
                </a:lnTo>
                <a:cubicBezTo>
                  <a:pt x="270669" y="212725"/>
                  <a:pt x="272024" y="220713"/>
                  <a:pt x="273844" y="228600"/>
                </a:cubicBezTo>
                <a:cubicBezTo>
                  <a:pt x="274408" y="231046"/>
                  <a:pt x="275616" y="233309"/>
                  <a:pt x="276225" y="235744"/>
                </a:cubicBezTo>
                <a:cubicBezTo>
                  <a:pt x="277207" y="239670"/>
                  <a:pt x="277624" y="243724"/>
                  <a:pt x="278606" y="247650"/>
                </a:cubicBezTo>
                <a:cubicBezTo>
                  <a:pt x="279215" y="250085"/>
                  <a:pt x="280298" y="252380"/>
                  <a:pt x="280988" y="254794"/>
                </a:cubicBezTo>
                <a:cubicBezTo>
                  <a:pt x="281887" y="257941"/>
                  <a:pt x="282659" y="261124"/>
                  <a:pt x="283369" y="264319"/>
                </a:cubicBezTo>
                <a:cubicBezTo>
                  <a:pt x="285821" y="275356"/>
                  <a:pt x="285230" y="275596"/>
                  <a:pt x="288131" y="285750"/>
                </a:cubicBezTo>
                <a:cubicBezTo>
                  <a:pt x="294964" y="309663"/>
                  <a:pt x="285451" y="272644"/>
                  <a:pt x="292894" y="302419"/>
                </a:cubicBezTo>
                <a:cubicBezTo>
                  <a:pt x="293688" y="309563"/>
                  <a:pt x="295275" y="316662"/>
                  <a:pt x="295275" y="323850"/>
                </a:cubicBezTo>
                <a:cubicBezTo>
                  <a:pt x="295275" y="374200"/>
                  <a:pt x="297086" y="364231"/>
                  <a:pt x="290513" y="390525"/>
                </a:cubicBezTo>
                <a:cubicBezTo>
                  <a:pt x="268037" y="384907"/>
                  <a:pt x="295999" y="393302"/>
                  <a:pt x="269081" y="378619"/>
                </a:cubicBezTo>
                <a:cubicBezTo>
                  <a:pt x="264674" y="376215"/>
                  <a:pt x="259556" y="375444"/>
                  <a:pt x="254794" y="373856"/>
                </a:cubicBezTo>
                <a:cubicBezTo>
                  <a:pt x="246936" y="371237"/>
                  <a:pt x="244291" y="370512"/>
                  <a:pt x="235744" y="366713"/>
                </a:cubicBezTo>
                <a:cubicBezTo>
                  <a:pt x="232500" y="365271"/>
                  <a:pt x="229229" y="363831"/>
                  <a:pt x="226219" y="361950"/>
                </a:cubicBezTo>
                <a:cubicBezTo>
                  <a:pt x="222854" y="359846"/>
                  <a:pt x="219996" y="357007"/>
                  <a:pt x="216694" y="354806"/>
                </a:cubicBezTo>
                <a:cubicBezTo>
                  <a:pt x="211473" y="351325"/>
                  <a:pt x="197662" y="343254"/>
                  <a:pt x="190500" y="338138"/>
                </a:cubicBezTo>
                <a:cubicBezTo>
                  <a:pt x="187270" y="335831"/>
                  <a:pt x="184378" y="333036"/>
                  <a:pt x="180975" y="330994"/>
                </a:cubicBezTo>
                <a:cubicBezTo>
                  <a:pt x="176409" y="328254"/>
                  <a:pt x="171362" y="326400"/>
                  <a:pt x="166688" y="323850"/>
                </a:cubicBezTo>
                <a:cubicBezTo>
                  <a:pt x="162625" y="321634"/>
                  <a:pt x="158921" y="318776"/>
                  <a:pt x="154781" y="316706"/>
                </a:cubicBezTo>
                <a:cubicBezTo>
                  <a:pt x="152536" y="315584"/>
                  <a:pt x="149883" y="315447"/>
                  <a:pt x="147638" y="314325"/>
                </a:cubicBezTo>
                <a:cubicBezTo>
                  <a:pt x="145078" y="313045"/>
                  <a:pt x="143151" y="310626"/>
                  <a:pt x="140494" y="309563"/>
                </a:cubicBezTo>
                <a:cubicBezTo>
                  <a:pt x="131172" y="305834"/>
                  <a:pt x="121444" y="303213"/>
                  <a:pt x="111919" y="300038"/>
                </a:cubicBezTo>
                <a:lnTo>
                  <a:pt x="104775" y="297656"/>
                </a:lnTo>
                <a:cubicBezTo>
                  <a:pt x="102394" y="296862"/>
                  <a:pt x="99876" y="296397"/>
                  <a:pt x="97631" y="295275"/>
                </a:cubicBezTo>
                <a:cubicBezTo>
                  <a:pt x="94456" y="293688"/>
                  <a:pt x="91350" y="291955"/>
                  <a:pt x="88106" y="290513"/>
                </a:cubicBezTo>
                <a:cubicBezTo>
                  <a:pt x="84200" y="288777"/>
                  <a:pt x="80023" y="287662"/>
                  <a:pt x="76200" y="285750"/>
                </a:cubicBezTo>
                <a:cubicBezTo>
                  <a:pt x="73640" y="284470"/>
                  <a:pt x="71736" y="281993"/>
                  <a:pt x="69056" y="280988"/>
                </a:cubicBezTo>
                <a:cubicBezTo>
                  <a:pt x="65266" y="279567"/>
                  <a:pt x="61101" y="279484"/>
                  <a:pt x="57150" y="278606"/>
                </a:cubicBezTo>
                <a:cubicBezTo>
                  <a:pt x="53955" y="277896"/>
                  <a:pt x="50760" y="277165"/>
                  <a:pt x="47625" y="276225"/>
                </a:cubicBezTo>
                <a:cubicBezTo>
                  <a:pt x="42817" y="274783"/>
                  <a:pt x="38100" y="273050"/>
                  <a:pt x="33338" y="271463"/>
                </a:cubicBezTo>
                <a:cubicBezTo>
                  <a:pt x="30957" y="270669"/>
                  <a:pt x="28629" y="269690"/>
                  <a:pt x="26194" y="269081"/>
                </a:cubicBezTo>
                <a:cubicBezTo>
                  <a:pt x="-3582" y="261638"/>
                  <a:pt x="33438" y="271151"/>
                  <a:pt x="9525" y="264319"/>
                </a:cubicBezTo>
                <a:cubicBezTo>
                  <a:pt x="6378" y="263420"/>
                  <a:pt x="3175" y="262732"/>
                  <a:pt x="0" y="261938"/>
                </a:cubicBezTo>
                <a:cubicBezTo>
                  <a:pt x="794" y="259557"/>
                  <a:pt x="606" y="256569"/>
                  <a:pt x="2381" y="254794"/>
                </a:cubicBezTo>
                <a:cubicBezTo>
                  <a:pt x="4156" y="253019"/>
                  <a:pt x="7218" y="253402"/>
                  <a:pt x="9525" y="252413"/>
                </a:cubicBezTo>
                <a:cubicBezTo>
                  <a:pt x="12788" y="251015"/>
                  <a:pt x="15875" y="249238"/>
                  <a:pt x="19050" y="247650"/>
                </a:cubicBezTo>
                <a:cubicBezTo>
                  <a:pt x="20638" y="245269"/>
                  <a:pt x="22393" y="242991"/>
                  <a:pt x="23813" y="240506"/>
                </a:cubicBezTo>
                <a:cubicBezTo>
                  <a:pt x="25574" y="237424"/>
                  <a:pt x="26065" y="233491"/>
                  <a:pt x="28575" y="230981"/>
                </a:cubicBezTo>
                <a:cubicBezTo>
                  <a:pt x="30350" y="229206"/>
                  <a:pt x="33338" y="229394"/>
                  <a:pt x="35719" y="228600"/>
                </a:cubicBezTo>
                <a:cubicBezTo>
                  <a:pt x="45935" y="208166"/>
                  <a:pt x="34162" y="227775"/>
                  <a:pt x="47625" y="214313"/>
                </a:cubicBezTo>
                <a:cubicBezTo>
                  <a:pt x="69857" y="192083"/>
                  <a:pt x="38888" y="216699"/>
                  <a:pt x="64294" y="197644"/>
                </a:cubicBezTo>
                <a:cubicBezTo>
                  <a:pt x="65881" y="195263"/>
                  <a:pt x="67032" y="192524"/>
                  <a:pt x="69056" y="190500"/>
                </a:cubicBezTo>
                <a:cubicBezTo>
                  <a:pt x="87788" y="171768"/>
                  <a:pt x="63838" y="202002"/>
                  <a:pt x="83344" y="178594"/>
                </a:cubicBezTo>
                <a:cubicBezTo>
                  <a:pt x="85176" y="176395"/>
                  <a:pt x="86082" y="173474"/>
                  <a:pt x="88106" y="171450"/>
                </a:cubicBezTo>
                <a:cubicBezTo>
                  <a:pt x="101804" y="157751"/>
                  <a:pt x="94167" y="171481"/>
                  <a:pt x="107156" y="154781"/>
                </a:cubicBezTo>
                <a:cubicBezTo>
                  <a:pt x="109998" y="151128"/>
                  <a:pt x="111523" y="146578"/>
                  <a:pt x="114300" y="142875"/>
                </a:cubicBezTo>
                <a:cubicBezTo>
                  <a:pt x="116321" y="140181"/>
                  <a:pt x="119288" y="138318"/>
                  <a:pt x="121444" y="135731"/>
                </a:cubicBezTo>
                <a:cubicBezTo>
                  <a:pt x="131366" y="123825"/>
                  <a:pt x="120252" y="132557"/>
                  <a:pt x="133350" y="123825"/>
                </a:cubicBezTo>
                <a:cubicBezTo>
                  <a:pt x="134938" y="120650"/>
                  <a:pt x="135840" y="117027"/>
                  <a:pt x="138113" y="114300"/>
                </a:cubicBezTo>
                <a:cubicBezTo>
                  <a:pt x="139945" y="112102"/>
                  <a:pt x="143593" y="111867"/>
                  <a:pt x="145256" y="109538"/>
                </a:cubicBezTo>
                <a:cubicBezTo>
                  <a:pt x="167797" y="77979"/>
                  <a:pt x="133976" y="113671"/>
                  <a:pt x="157163" y="90488"/>
                </a:cubicBezTo>
                <a:cubicBezTo>
                  <a:pt x="161552" y="72932"/>
                  <a:pt x="156837" y="88866"/>
                  <a:pt x="164306" y="71438"/>
                </a:cubicBezTo>
                <a:cubicBezTo>
                  <a:pt x="173123" y="50866"/>
                  <a:pt x="157885" y="82215"/>
                  <a:pt x="169069" y="52388"/>
                </a:cubicBezTo>
                <a:cubicBezTo>
                  <a:pt x="170074" y="49708"/>
                  <a:pt x="172551" y="47804"/>
                  <a:pt x="173831" y="45244"/>
                </a:cubicBezTo>
                <a:cubicBezTo>
                  <a:pt x="175521" y="41863"/>
                  <a:pt x="180329" y="27344"/>
                  <a:pt x="183356" y="23813"/>
                </a:cubicBezTo>
                <a:cubicBezTo>
                  <a:pt x="185939" y="20800"/>
                  <a:pt x="189868" y="19252"/>
                  <a:pt x="192881" y="16669"/>
                </a:cubicBezTo>
                <a:cubicBezTo>
                  <a:pt x="198922" y="11491"/>
                  <a:pt x="199880" y="8003"/>
                  <a:pt x="207169" y="4763"/>
                </a:cubicBezTo>
                <a:cubicBezTo>
                  <a:pt x="211756" y="2724"/>
                  <a:pt x="221456" y="0"/>
                  <a:pt x="221456" y="0"/>
                </a:cubicBezTo>
                <a:cubicBezTo>
                  <a:pt x="222362" y="129"/>
                  <a:pt x="243761" y="2602"/>
                  <a:pt x="247650" y="4763"/>
                </a:cubicBezTo>
                <a:cubicBezTo>
                  <a:pt x="252093" y="7231"/>
                  <a:pt x="255490" y="11239"/>
                  <a:pt x="259556" y="14288"/>
                </a:cubicBezTo>
                <a:cubicBezTo>
                  <a:pt x="261846" y="16005"/>
                  <a:pt x="264501" y="17218"/>
                  <a:pt x="266700" y="19050"/>
                </a:cubicBezTo>
                <a:cubicBezTo>
                  <a:pt x="269287" y="21206"/>
                  <a:pt x="271257" y="24038"/>
                  <a:pt x="273844" y="26194"/>
                </a:cubicBezTo>
                <a:cubicBezTo>
                  <a:pt x="281915" y="32920"/>
                  <a:pt x="279291" y="29549"/>
                  <a:pt x="288131" y="33338"/>
                </a:cubicBezTo>
                <a:cubicBezTo>
                  <a:pt x="308711" y="42159"/>
                  <a:pt x="288059" y="34901"/>
                  <a:pt x="304800" y="40481"/>
                </a:cubicBezTo>
                <a:cubicBezTo>
                  <a:pt x="324644" y="39687"/>
                  <a:pt x="344577" y="40143"/>
                  <a:pt x="364331" y="38100"/>
                </a:cubicBezTo>
                <a:cubicBezTo>
                  <a:pt x="367862" y="37735"/>
                  <a:pt x="370532" y="34584"/>
                  <a:pt x="373856" y="33338"/>
                </a:cubicBezTo>
                <a:cubicBezTo>
                  <a:pt x="376920" y="32189"/>
                  <a:pt x="380206" y="31750"/>
                  <a:pt x="383381" y="30956"/>
                </a:cubicBezTo>
                <a:cubicBezTo>
                  <a:pt x="393700" y="32544"/>
                  <a:pt x="404209" y="33187"/>
                  <a:pt x="414338" y="35719"/>
                </a:cubicBezTo>
                <a:cubicBezTo>
                  <a:pt x="417114" y="36413"/>
                  <a:pt x="418996" y="39061"/>
                  <a:pt x="421481" y="40481"/>
                </a:cubicBezTo>
                <a:cubicBezTo>
                  <a:pt x="424563" y="42242"/>
                  <a:pt x="428117" y="43181"/>
                  <a:pt x="431006" y="45244"/>
                </a:cubicBezTo>
                <a:cubicBezTo>
                  <a:pt x="439597" y="51380"/>
                  <a:pt x="436772" y="52162"/>
                  <a:pt x="442913" y="59531"/>
                </a:cubicBezTo>
                <a:cubicBezTo>
                  <a:pt x="445069" y="62118"/>
                  <a:pt x="447675" y="64294"/>
                  <a:pt x="450056" y="66675"/>
                </a:cubicBezTo>
                <a:cubicBezTo>
                  <a:pt x="456045" y="84636"/>
                  <a:pt x="447966" y="62494"/>
                  <a:pt x="457200" y="80963"/>
                </a:cubicBezTo>
                <a:cubicBezTo>
                  <a:pt x="458322" y="83208"/>
                  <a:pt x="458592" y="85799"/>
                  <a:pt x="459581" y="88106"/>
                </a:cubicBezTo>
                <a:cubicBezTo>
                  <a:pt x="460979" y="91369"/>
                  <a:pt x="462756" y="94456"/>
                  <a:pt x="464344" y="97631"/>
                </a:cubicBezTo>
                <a:cubicBezTo>
                  <a:pt x="469503" y="123430"/>
                  <a:pt x="468258" y="112150"/>
                  <a:pt x="464344" y="157163"/>
                </a:cubicBezTo>
                <a:cubicBezTo>
                  <a:pt x="463720" y="164343"/>
                  <a:pt x="458055" y="170087"/>
                  <a:pt x="452438" y="173831"/>
                </a:cubicBezTo>
                <a:cubicBezTo>
                  <a:pt x="444034" y="179434"/>
                  <a:pt x="433322" y="179624"/>
                  <a:pt x="423863" y="180975"/>
                </a:cubicBezTo>
                <a:cubicBezTo>
                  <a:pt x="418307" y="182563"/>
                  <a:pt x="412928" y="185021"/>
                  <a:pt x="407194" y="185738"/>
                </a:cubicBezTo>
                <a:cubicBezTo>
                  <a:pt x="371757" y="190168"/>
                  <a:pt x="351125" y="187411"/>
                  <a:pt x="314325" y="185738"/>
                </a:cubicBezTo>
                <a:cubicBezTo>
                  <a:pt x="297827" y="181612"/>
                  <a:pt x="276622" y="201613"/>
                  <a:pt x="269081" y="2047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Bue 26">
            <a:extLst>
              <a:ext uri="{FF2B5EF4-FFF2-40B4-BE49-F238E27FC236}">
                <a16:creationId xmlns:a16="http://schemas.microsoft.com/office/drawing/2014/main" id="{0282C686-0B60-6FF5-2724-4CA15FBB467E}"/>
              </a:ext>
            </a:extLst>
          </p:cNvPr>
          <p:cNvSpPr/>
          <p:nvPr/>
        </p:nvSpPr>
        <p:spPr>
          <a:xfrm rot="17615809">
            <a:off x="4096083" y="5022051"/>
            <a:ext cx="523405" cy="509738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3EF2DFF-408A-8E5E-69AF-9904216215C8}"/>
              </a:ext>
            </a:extLst>
          </p:cNvPr>
          <p:cNvCxnSpPr>
            <a:cxnSpLocks/>
          </p:cNvCxnSpPr>
          <p:nvPr/>
        </p:nvCxnSpPr>
        <p:spPr>
          <a:xfrm>
            <a:off x="4194465" y="4924299"/>
            <a:ext cx="216024" cy="1746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E26E37F1-5B51-573C-878A-B453355E8928}"/>
              </a:ext>
            </a:extLst>
          </p:cNvPr>
          <p:cNvCxnSpPr>
            <a:cxnSpLocks/>
          </p:cNvCxnSpPr>
          <p:nvPr/>
        </p:nvCxnSpPr>
        <p:spPr>
          <a:xfrm flipV="1">
            <a:off x="4232049" y="4908491"/>
            <a:ext cx="141962" cy="211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Kombinationstegning: figur 33">
            <a:extLst>
              <a:ext uri="{FF2B5EF4-FFF2-40B4-BE49-F238E27FC236}">
                <a16:creationId xmlns:a16="http://schemas.microsoft.com/office/drawing/2014/main" id="{B4945536-0721-9F47-BB9F-639DBB19F420}"/>
              </a:ext>
            </a:extLst>
          </p:cNvPr>
          <p:cNvSpPr/>
          <p:nvPr/>
        </p:nvSpPr>
        <p:spPr>
          <a:xfrm>
            <a:off x="9557001" y="5139834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30225 w 1422400"/>
              <a:gd name="connsiteY93" fmla="*/ 24130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516731 w 1422400"/>
              <a:gd name="connsiteY92" fmla="*/ 261937 h 1117600"/>
              <a:gd name="connsiteX93" fmla="*/ 530225 w 1422400"/>
              <a:gd name="connsiteY93" fmla="*/ 24130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98475 w 1422400"/>
              <a:gd name="connsiteY90" fmla="*/ 288925 h 1117600"/>
              <a:gd name="connsiteX91" fmla="*/ 469900 w 1422400"/>
              <a:gd name="connsiteY91" fmla="*/ 273050 h 1117600"/>
              <a:gd name="connsiteX92" fmla="*/ 516731 w 1422400"/>
              <a:gd name="connsiteY92" fmla="*/ 261937 h 1117600"/>
              <a:gd name="connsiteX93" fmla="*/ 530225 w 1422400"/>
              <a:gd name="connsiteY93" fmla="*/ 24130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98475 w 1422400"/>
              <a:gd name="connsiteY90" fmla="*/ 288925 h 1117600"/>
              <a:gd name="connsiteX91" fmla="*/ 510381 w 1422400"/>
              <a:gd name="connsiteY91" fmla="*/ 282575 h 1117600"/>
              <a:gd name="connsiteX92" fmla="*/ 516731 w 1422400"/>
              <a:gd name="connsiteY92" fmla="*/ 261937 h 1117600"/>
              <a:gd name="connsiteX93" fmla="*/ 530225 w 1422400"/>
              <a:gd name="connsiteY93" fmla="*/ 24130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98475 w 1422400"/>
              <a:gd name="connsiteY90" fmla="*/ 288925 h 1117600"/>
              <a:gd name="connsiteX91" fmla="*/ 510381 w 1422400"/>
              <a:gd name="connsiteY91" fmla="*/ 282575 h 1117600"/>
              <a:gd name="connsiteX92" fmla="*/ 516731 w 1422400"/>
              <a:gd name="connsiteY92" fmla="*/ 261937 h 1117600"/>
              <a:gd name="connsiteX93" fmla="*/ 534987 w 1422400"/>
              <a:gd name="connsiteY93" fmla="*/ 22225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07232 w 1422400"/>
              <a:gd name="connsiteY3" fmla="*/ 1079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98475 w 1422400"/>
              <a:gd name="connsiteY90" fmla="*/ 288925 h 1117600"/>
              <a:gd name="connsiteX91" fmla="*/ 510381 w 1422400"/>
              <a:gd name="connsiteY91" fmla="*/ 282575 h 1117600"/>
              <a:gd name="connsiteX92" fmla="*/ 516731 w 1422400"/>
              <a:gd name="connsiteY92" fmla="*/ 261937 h 1117600"/>
              <a:gd name="connsiteX93" fmla="*/ 534987 w 1422400"/>
              <a:gd name="connsiteY93" fmla="*/ 22225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40557 w 1422400"/>
              <a:gd name="connsiteY2" fmla="*/ 141288 h 1117600"/>
              <a:gd name="connsiteX3" fmla="*/ 733426 w 1422400"/>
              <a:gd name="connsiteY3" fmla="*/ 131762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98475 w 1422400"/>
              <a:gd name="connsiteY90" fmla="*/ 288925 h 1117600"/>
              <a:gd name="connsiteX91" fmla="*/ 510381 w 1422400"/>
              <a:gd name="connsiteY91" fmla="*/ 282575 h 1117600"/>
              <a:gd name="connsiteX92" fmla="*/ 516731 w 1422400"/>
              <a:gd name="connsiteY92" fmla="*/ 261937 h 1117600"/>
              <a:gd name="connsiteX93" fmla="*/ 534987 w 1422400"/>
              <a:gd name="connsiteY93" fmla="*/ 22225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  <a:gd name="connsiteX0" fmla="*/ 580232 w 1422400"/>
              <a:gd name="connsiteY0" fmla="*/ 185737 h 1117600"/>
              <a:gd name="connsiteX1" fmla="*/ 613569 w 1422400"/>
              <a:gd name="connsiteY1" fmla="*/ 176212 h 1117600"/>
              <a:gd name="connsiteX2" fmla="*/ 659607 w 1422400"/>
              <a:gd name="connsiteY2" fmla="*/ 165100 h 1117600"/>
              <a:gd name="connsiteX3" fmla="*/ 733426 w 1422400"/>
              <a:gd name="connsiteY3" fmla="*/ 131762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98475 w 1422400"/>
              <a:gd name="connsiteY90" fmla="*/ 288925 h 1117600"/>
              <a:gd name="connsiteX91" fmla="*/ 510381 w 1422400"/>
              <a:gd name="connsiteY91" fmla="*/ 282575 h 1117600"/>
              <a:gd name="connsiteX92" fmla="*/ 516731 w 1422400"/>
              <a:gd name="connsiteY92" fmla="*/ 261937 h 1117600"/>
              <a:gd name="connsiteX93" fmla="*/ 534987 w 1422400"/>
              <a:gd name="connsiteY93" fmla="*/ 222250 h 1117600"/>
              <a:gd name="connsiteX94" fmla="*/ 565943 w 1422400"/>
              <a:gd name="connsiteY94" fmla="*/ 207168 h 1117600"/>
              <a:gd name="connsiteX95" fmla="*/ 580232 w 1422400"/>
              <a:gd name="connsiteY95" fmla="*/ 1857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0232" y="185737"/>
                </a:moveTo>
                <a:lnTo>
                  <a:pt x="613569" y="176212"/>
                </a:lnTo>
                <a:cubicBezTo>
                  <a:pt x="617802" y="155045"/>
                  <a:pt x="639631" y="172508"/>
                  <a:pt x="659607" y="165100"/>
                </a:cubicBezTo>
                <a:cubicBezTo>
                  <a:pt x="679583" y="157692"/>
                  <a:pt x="750227" y="156104"/>
                  <a:pt x="733426" y="131762"/>
                </a:cubicBezTo>
                <a:cubicBezTo>
                  <a:pt x="716625" y="107420"/>
                  <a:pt x="598488" y="41010"/>
                  <a:pt x="558800" y="19050"/>
                </a:cubicBezTo>
                <a:cubicBezTo>
                  <a:pt x="519112" y="-2910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2762" y="309562"/>
                  <a:pt x="508000" y="304800"/>
                </a:cubicBezTo>
                <a:cubicBezTo>
                  <a:pt x="503238" y="300038"/>
                  <a:pt x="541588" y="317667"/>
                  <a:pt x="498475" y="288925"/>
                </a:cubicBezTo>
                <a:cubicBezTo>
                  <a:pt x="504825" y="286808"/>
                  <a:pt x="507338" y="287073"/>
                  <a:pt x="510381" y="282575"/>
                </a:cubicBezTo>
                <a:cubicBezTo>
                  <a:pt x="513424" y="278077"/>
                  <a:pt x="512630" y="271991"/>
                  <a:pt x="516731" y="261937"/>
                </a:cubicBezTo>
                <a:cubicBezTo>
                  <a:pt x="520832" y="251883"/>
                  <a:pt x="505295" y="286915"/>
                  <a:pt x="534987" y="222250"/>
                </a:cubicBezTo>
                <a:cubicBezTo>
                  <a:pt x="590642" y="166595"/>
                  <a:pt x="512899" y="251371"/>
                  <a:pt x="565943" y="207168"/>
                </a:cubicBezTo>
                <a:cubicBezTo>
                  <a:pt x="599538" y="179172"/>
                  <a:pt x="570707" y="192087"/>
                  <a:pt x="580232" y="1857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6" name="Kombinationstegning: figur 35">
            <a:extLst>
              <a:ext uri="{FF2B5EF4-FFF2-40B4-BE49-F238E27FC236}">
                <a16:creationId xmlns:a16="http://schemas.microsoft.com/office/drawing/2014/main" id="{BBC350DA-6015-2EFA-4FEC-DC042AEC8CE3}"/>
              </a:ext>
            </a:extLst>
          </p:cNvPr>
          <p:cNvSpPr/>
          <p:nvPr/>
        </p:nvSpPr>
        <p:spPr>
          <a:xfrm>
            <a:off x="9470407" y="5631304"/>
            <a:ext cx="278541" cy="422614"/>
          </a:xfrm>
          <a:custGeom>
            <a:avLst/>
            <a:gdLst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16694 w 345281"/>
              <a:gd name="connsiteY53" fmla="*/ 233363 h 523875"/>
              <a:gd name="connsiteX54" fmla="*/ 228600 w 345281"/>
              <a:gd name="connsiteY54" fmla="*/ 219075 h 523875"/>
              <a:gd name="connsiteX55" fmla="*/ 235744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0982 h 523875"/>
              <a:gd name="connsiteX54" fmla="*/ 228600 w 345281"/>
              <a:gd name="connsiteY54" fmla="*/ 219075 h 523875"/>
              <a:gd name="connsiteX55" fmla="*/ 235744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5744 h 523875"/>
              <a:gd name="connsiteX54" fmla="*/ 228600 w 345281"/>
              <a:gd name="connsiteY54" fmla="*/ 219075 h 523875"/>
              <a:gd name="connsiteX55" fmla="*/ 235744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5744 h 523875"/>
              <a:gd name="connsiteX54" fmla="*/ 228600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5744 h 523875"/>
              <a:gd name="connsiteX54" fmla="*/ 238125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26219 w 345281"/>
              <a:gd name="connsiteY52" fmla="*/ 250031 h 523875"/>
              <a:gd name="connsiteX53" fmla="*/ 233363 w 345281"/>
              <a:gd name="connsiteY53" fmla="*/ 235744 h 523875"/>
              <a:gd name="connsiteX54" fmla="*/ 238125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26219 w 345281"/>
              <a:gd name="connsiteY52" fmla="*/ 250031 h 523875"/>
              <a:gd name="connsiteX53" fmla="*/ 233363 w 345281"/>
              <a:gd name="connsiteY53" fmla="*/ 235744 h 523875"/>
              <a:gd name="connsiteX54" fmla="*/ 238125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80987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5281" h="523875">
                <a:moveTo>
                  <a:pt x="261937" y="23813"/>
                </a:moveTo>
                <a:lnTo>
                  <a:pt x="261937" y="23813"/>
                </a:lnTo>
                <a:cubicBezTo>
                  <a:pt x="255587" y="20638"/>
                  <a:pt x="249350" y="17226"/>
                  <a:pt x="242887" y="14288"/>
                </a:cubicBezTo>
                <a:cubicBezTo>
                  <a:pt x="240602" y="13249"/>
                  <a:pt x="238051" y="12896"/>
                  <a:pt x="235744" y="11907"/>
                </a:cubicBezTo>
                <a:cubicBezTo>
                  <a:pt x="232481" y="10509"/>
                  <a:pt x="229587" y="8267"/>
                  <a:pt x="226219" y="7144"/>
                </a:cubicBezTo>
                <a:cubicBezTo>
                  <a:pt x="217613" y="4275"/>
                  <a:pt x="204701" y="1888"/>
                  <a:pt x="195262" y="0"/>
                </a:cubicBezTo>
                <a:lnTo>
                  <a:pt x="66675" y="2382"/>
                </a:lnTo>
                <a:cubicBezTo>
                  <a:pt x="59222" y="3103"/>
                  <a:pt x="53513" y="9662"/>
                  <a:pt x="47625" y="14288"/>
                </a:cubicBezTo>
                <a:cubicBezTo>
                  <a:pt x="37120" y="22541"/>
                  <a:pt x="30418" y="31538"/>
                  <a:pt x="23812" y="42863"/>
                </a:cubicBezTo>
                <a:cubicBezTo>
                  <a:pt x="21129" y="47462"/>
                  <a:pt x="19352" y="52551"/>
                  <a:pt x="16669" y="57150"/>
                </a:cubicBezTo>
                <a:cubicBezTo>
                  <a:pt x="13785" y="62094"/>
                  <a:pt x="10319" y="66675"/>
                  <a:pt x="7144" y="71438"/>
                </a:cubicBezTo>
                <a:cubicBezTo>
                  <a:pt x="2092" y="96691"/>
                  <a:pt x="6385" y="72638"/>
                  <a:pt x="2381" y="116682"/>
                </a:cubicBezTo>
                <a:cubicBezTo>
                  <a:pt x="1802" y="123055"/>
                  <a:pt x="794" y="129382"/>
                  <a:pt x="0" y="135732"/>
                </a:cubicBezTo>
                <a:cubicBezTo>
                  <a:pt x="794" y="172244"/>
                  <a:pt x="494" y="208797"/>
                  <a:pt x="2381" y="245269"/>
                </a:cubicBezTo>
                <a:cubicBezTo>
                  <a:pt x="2512" y="247810"/>
                  <a:pt x="10249" y="292892"/>
                  <a:pt x="11906" y="297657"/>
                </a:cubicBezTo>
                <a:cubicBezTo>
                  <a:pt x="15640" y="308391"/>
                  <a:pt x="21823" y="318122"/>
                  <a:pt x="26194" y="328613"/>
                </a:cubicBezTo>
                <a:cubicBezTo>
                  <a:pt x="29767" y="337189"/>
                  <a:pt x="32182" y="346216"/>
                  <a:pt x="35719" y="354807"/>
                </a:cubicBezTo>
                <a:cubicBezTo>
                  <a:pt x="37746" y="359730"/>
                  <a:pt x="40610" y="364269"/>
                  <a:pt x="42862" y="369094"/>
                </a:cubicBezTo>
                <a:cubicBezTo>
                  <a:pt x="46168" y="376178"/>
                  <a:pt x="49040" y="383460"/>
                  <a:pt x="52387" y="390525"/>
                </a:cubicBezTo>
                <a:cubicBezTo>
                  <a:pt x="62428" y="411723"/>
                  <a:pt x="73219" y="433611"/>
                  <a:pt x="90487" y="450057"/>
                </a:cubicBezTo>
                <a:cubicBezTo>
                  <a:pt x="101896" y="460923"/>
                  <a:pt x="112114" y="473967"/>
                  <a:pt x="126206" y="481013"/>
                </a:cubicBezTo>
                <a:cubicBezTo>
                  <a:pt x="135731" y="485775"/>
                  <a:pt x="144450" y="492717"/>
                  <a:pt x="154781" y="495300"/>
                </a:cubicBezTo>
                <a:cubicBezTo>
                  <a:pt x="161131" y="496888"/>
                  <a:pt x="167575" y="498138"/>
                  <a:pt x="173831" y="500063"/>
                </a:cubicBezTo>
                <a:cubicBezTo>
                  <a:pt x="177916" y="501320"/>
                  <a:pt x="181643" y="503597"/>
                  <a:pt x="185737" y="504825"/>
                </a:cubicBezTo>
                <a:cubicBezTo>
                  <a:pt x="189614" y="505988"/>
                  <a:pt x="193643" y="506591"/>
                  <a:pt x="197644" y="507207"/>
                </a:cubicBezTo>
                <a:cubicBezTo>
                  <a:pt x="216665" y="510134"/>
                  <a:pt x="214018" y="508576"/>
                  <a:pt x="230981" y="511969"/>
                </a:cubicBezTo>
                <a:cubicBezTo>
                  <a:pt x="238157" y="513404"/>
                  <a:pt x="245256" y="515199"/>
                  <a:pt x="252412" y="516732"/>
                </a:cubicBezTo>
                <a:cubicBezTo>
                  <a:pt x="256370" y="517580"/>
                  <a:pt x="260368" y="518235"/>
                  <a:pt x="264319" y="519113"/>
                </a:cubicBezTo>
                <a:cubicBezTo>
                  <a:pt x="267514" y="519823"/>
                  <a:pt x="270635" y="520852"/>
                  <a:pt x="273844" y="521494"/>
                </a:cubicBezTo>
                <a:cubicBezTo>
                  <a:pt x="278578" y="522441"/>
                  <a:pt x="283369" y="523081"/>
                  <a:pt x="288131" y="523875"/>
                </a:cubicBezTo>
                <a:cubicBezTo>
                  <a:pt x="296862" y="523081"/>
                  <a:pt x="305854" y="523753"/>
                  <a:pt x="314325" y="521494"/>
                </a:cubicBezTo>
                <a:cubicBezTo>
                  <a:pt x="319408" y="520138"/>
                  <a:pt x="337724" y="500476"/>
                  <a:pt x="338137" y="500063"/>
                </a:cubicBezTo>
                <a:cubicBezTo>
                  <a:pt x="343935" y="482670"/>
                  <a:pt x="341683" y="490645"/>
                  <a:pt x="345281" y="476250"/>
                </a:cubicBezTo>
                <a:cubicBezTo>
                  <a:pt x="344487" y="465931"/>
                  <a:pt x="345410" y="455334"/>
                  <a:pt x="342900" y="445294"/>
                </a:cubicBezTo>
                <a:cubicBezTo>
                  <a:pt x="341933" y="441426"/>
                  <a:pt x="331589" y="435515"/>
                  <a:pt x="328612" y="433388"/>
                </a:cubicBezTo>
                <a:cubicBezTo>
                  <a:pt x="325382" y="431081"/>
                  <a:pt x="322714" y="427856"/>
                  <a:pt x="319087" y="426244"/>
                </a:cubicBezTo>
                <a:cubicBezTo>
                  <a:pt x="315389" y="424600"/>
                  <a:pt x="311132" y="424741"/>
                  <a:pt x="307181" y="423863"/>
                </a:cubicBezTo>
                <a:cubicBezTo>
                  <a:pt x="290420" y="420139"/>
                  <a:pt x="304443" y="423081"/>
                  <a:pt x="290512" y="419100"/>
                </a:cubicBezTo>
                <a:cubicBezTo>
                  <a:pt x="287365" y="418201"/>
                  <a:pt x="284162" y="417513"/>
                  <a:pt x="280987" y="416719"/>
                </a:cubicBezTo>
                <a:cubicBezTo>
                  <a:pt x="279400" y="414338"/>
                  <a:pt x="278424" y="411407"/>
                  <a:pt x="276225" y="409575"/>
                </a:cubicBezTo>
                <a:cubicBezTo>
                  <a:pt x="273498" y="407303"/>
                  <a:pt x="269782" y="406574"/>
                  <a:pt x="266700" y="404813"/>
                </a:cubicBezTo>
                <a:cubicBezTo>
                  <a:pt x="264215" y="403393"/>
                  <a:pt x="262041" y="401470"/>
                  <a:pt x="259556" y="400050"/>
                </a:cubicBezTo>
                <a:cubicBezTo>
                  <a:pt x="256474" y="398289"/>
                  <a:pt x="253041" y="397169"/>
                  <a:pt x="250031" y="395288"/>
                </a:cubicBezTo>
                <a:cubicBezTo>
                  <a:pt x="225302" y="379832"/>
                  <a:pt x="255115" y="395448"/>
                  <a:pt x="230981" y="383382"/>
                </a:cubicBezTo>
                <a:cubicBezTo>
                  <a:pt x="227210" y="377725"/>
                  <a:pt x="223509" y="371886"/>
                  <a:pt x="219075" y="366713"/>
                </a:cubicBezTo>
                <a:cubicBezTo>
                  <a:pt x="216883" y="364156"/>
                  <a:pt x="214312" y="361950"/>
                  <a:pt x="211931" y="359569"/>
                </a:cubicBezTo>
                <a:cubicBezTo>
                  <a:pt x="211137" y="357188"/>
                  <a:pt x="210673" y="354670"/>
                  <a:pt x="209550" y="352425"/>
                </a:cubicBezTo>
                <a:cubicBezTo>
                  <a:pt x="208270" y="349865"/>
                  <a:pt x="205609" y="348023"/>
                  <a:pt x="204787" y="345282"/>
                </a:cubicBezTo>
                <a:cubicBezTo>
                  <a:pt x="202634" y="338105"/>
                  <a:pt x="200183" y="301929"/>
                  <a:pt x="200025" y="300038"/>
                </a:cubicBezTo>
                <a:cubicBezTo>
                  <a:pt x="200819" y="292894"/>
                  <a:pt x="201224" y="285697"/>
                  <a:pt x="202406" y="278607"/>
                </a:cubicBezTo>
                <a:cubicBezTo>
                  <a:pt x="203282" y="273349"/>
                  <a:pt x="207380" y="266278"/>
                  <a:pt x="209550" y="261938"/>
                </a:cubicBezTo>
                <a:cubicBezTo>
                  <a:pt x="210344" y="258763"/>
                  <a:pt x="209153" y="254398"/>
                  <a:pt x="211931" y="252413"/>
                </a:cubicBezTo>
                <a:cubicBezTo>
                  <a:pt x="214709" y="250429"/>
                  <a:pt x="222647" y="252809"/>
                  <a:pt x="226219" y="250031"/>
                </a:cubicBezTo>
                <a:cubicBezTo>
                  <a:pt x="229791" y="247253"/>
                  <a:pt x="231379" y="240903"/>
                  <a:pt x="233363" y="235744"/>
                </a:cubicBezTo>
                <a:cubicBezTo>
                  <a:pt x="235347" y="230585"/>
                  <a:pt x="235744" y="223441"/>
                  <a:pt x="238125" y="219075"/>
                </a:cubicBezTo>
                <a:cubicBezTo>
                  <a:pt x="240506" y="214709"/>
                  <a:pt x="244476" y="215503"/>
                  <a:pt x="247651" y="209550"/>
                </a:cubicBezTo>
                <a:cubicBezTo>
                  <a:pt x="250826" y="203597"/>
                  <a:pt x="244152" y="205060"/>
                  <a:pt x="257175" y="183357"/>
                </a:cubicBezTo>
                <a:cubicBezTo>
                  <a:pt x="257969" y="180182"/>
                  <a:pt x="258267" y="176840"/>
                  <a:pt x="259556" y="173832"/>
                </a:cubicBezTo>
                <a:cubicBezTo>
                  <a:pt x="260683" y="171201"/>
                  <a:pt x="263729" y="169489"/>
                  <a:pt x="264319" y="166688"/>
                </a:cubicBezTo>
                <a:cubicBezTo>
                  <a:pt x="266956" y="154164"/>
                  <a:pt x="266303" y="136129"/>
                  <a:pt x="269081" y="128588"/>
                </a:cubicBezTo>
                <a:cubicBezTo>
                  <a:pt x="271859" y="121047"/>
                  <a:pt x="279595" y="123533"/>
                  <a:pt x="280987" y="121444"/>
                </a:cubicBezTo>
                <a:cubicBezTo>
                  <a:pt x="282855" y="118642"/>
                  <a:pt x="277812" y="118269"/>
                  <a:pt x="278606" y="114300"/>
                </a:cubicBezTo>
                <a:cubicBezTo>
                  <a:pt x="279400" y="110331"/>
                  <a:pt x="283806" y="103463"/>
                  <a:pt x="285750" y="97632"/>
                </a:cubicBezTo>
                <a:cubicBezTo>
                  <a:pt x="284103" y="79516"/>
                  <a:pt x="283039" y="60597"/>
                  <a:pt x="278606" y="42863"/>
                </a:cubicBezTo>
                <a:cubicBezTo>
                  <a:pt x="277812" y="39688"/>
                  <a:pt x="277124" y="36485"/>
                  <a:pt x="276225" y="33338"/>
                </a:cubicBezTo>
                <a:cubicBezTo>
                  <a:pt x="275535" y="30924"/>
                  <a:pt x="264318" y="25400"/>
                  <a:pt x="261937" y="2381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Kombinationstegning: figur 37">
            <a:extLst>
              <a:ext uri="{FF2B5EF4-FFF2-40B4-BE49-F238E27FC236}">
                <a16:creationId xmlns:a16="http://schemas.microsoft.com/office/drawing/2014/main" id="{2022EC5C-B63C-6691-4B46-A29FF8CB2172}"/>
              </a:ext>
            </a:extLst>
          </p:cNvPr>
          <p:cNvSpPr/>
          <p:nvPr/>
        </p:nvSpPr>
        <p:spPr>
          <a:xfrm rot="1560150">
            <a:off x="10584405" y="5052486"/>
            <a:ext cx="377347" cy="315039"/>
          </a:xfrm>
          <a:custGeom>
            <a:avLst/>
            <a:gdLst>
              <a:gd name="connsiteX0" fmla="*/ 269081 w 467762"/>
              <a:gd name="connsiteY0" fmla="*/ 204788 h 390525"/>
              <a:gd name="connsiteX1" fmla="*/ 269081 w 467762"/>
              <a:gd name="connsiteY1" fmla="*/ 204788 h 390525"/>
              <a:gd name="connsiteX2" fmla="*/ 273844 w 467762"/>
              <a:gd name="connsiteY2" fmla="*/ 228600 h 390525"/>
              <a:gd name="connsiteX3" fmla="*/ 276225 w 467762"/>
              <a:gd name="connsiteY3" fmla="*/ 235744 h 390525"/>
              <a:gd name="connsiteX4" fmla="*/ 278606 w 467762"/>
              <a:gd name="connsiteY4" fmla="*/ 247650 h 390525"/>
              <a:gd name="connsiteX5" fmla="*/ 280988 w 467762"/>
              <a:gd name="connsiteY5" fmla="*/ 254794 h 390525"/>
              <a:gd name="connsiteX6" fmla="*/ 283369 w 467762"/>
              <a:gd name="connsiteY6" fmla="*/ 264319 h 390525"/>
              <a:gd name="connsiteX7" fmla="*/ 288131 w 467762"/>
              <a:gd name="connsiteY7" fmla="*/ 285750 h 390525"/>
              <a:gd name="connsiteX8" fmla="*/ 292894 w 467762"/>
              <a:gd name="connsiteY8" fmla="*/ 302419 h 390525"/>
              <a:gd name="connsiteX9" fmla="*/ 295275 w 467762"/>
              <a:gd name="connsiteY9" fmla="*/ 323850 h 390525"/>
              <a:gd name="connsiteX10" fmla="*/ 290513 w 467762"/>
              <a:gd name="connsiteY10" fmla="*/ 390525 h 390525"/>
              <a:gd name="connsiteX11" fmla="*/ 269081 w 467762"/>
              <a:gd name="connsiteY11" fmla="*/ 378619 h 390525"/>
              <a:gd name="connsiteX12" fmla="*/ 254794 w 467762"/>
              <a:gd name="connsiteY12" fmla="*/ 373856 h 390525"/>
              <a:gd name="connsiteX13" fmla="*/ 235744 w 467762"/>
              <a:gd name="connsiteY13" fmla="*/ 366713 h 390525"/>
              <a:gd name="connsiteX14" fmla="*/ 226219 w 467762"/>
              <a:gd name="connsiteY14" fmla="*/ 361950 h 390525"/>
              <a:gd name="connsiteX15" fmla="*/ 216694 w 467762"/>
              <a:gd name="connsiteY15" fmla="*/ 354806 h 390525"/>
              <a:gd name="connsiteX16" fmla="*/ 190500 w 467762"/>
              <a:gd name="connsiteY16" fmla="*/ 338138 h 390525"/>
              <a:gd name="connsiteX17" fmla="*/ 180975 w 467762"/>
              <a:gd name="connsiteY17" fmla="*/ 330994 h 390525"/>
              <a:gd name="connsiteX18" fmla="*/ 166688 w 467762"/>
              <a:gd name="connsiteY18" fmla="*/ 323850 h 390525"/>
              <a:gd name="connsiteX19" fmla="*/ 154781 w 467762"/>
              <a:gd name="connsiteY19" fmla="*/ 316706 h 390525"/>
              <a:gd name="connsiteX20" fmla="*/ 147638 w 467762"/>
              <a:gd name="connsiteY20" fmla="*/ 314325 h 390525"/>
              <a:gd name="connsiteX21" fmla="*/ 140494 w 467762"/>
              <a:gd name="connsiteY21" fmla="*/ 309563 h 390525"/>
              <a:gd name="connsiteX22" fmla="*/ 111919 w 467762"/>
              <a:gd name="connsiteY22" fmla="*/ 300038 h 390525"/>
              <a:gd name="connsiteX23" fmla="*/ 104775 w 467762"/>
              <a:gd name="connsiteY23" fmla="*/ 297656 h 390525"/>
              <a:gd name="connsiteX24" fmla="*/ 97631 w 467762"/>
              <a:gd name="connsiteY24" fmla="*/ 295275 h 390525"/>
              <a:gd name="connsiteX25" fmla="*/ 88106 w 467762"/>
              <a:gd name="connsiteY25" fmla="*/ 290513 h 390525"/>
              <a:gd name="connsiteX26" fmla="*/ 76200 w 467762"/>
              <a:gd name="connsiteY26" fmla="*/ 285750 h 390525"/>
              <a:gd name="connsiteX27" fmla="*/ 69056 w 467762"/>
              <a:gd name="connsiteY27" fmla="*/ 280988 h 390525"/>
              <a:gd name="connsiteX28" fmla="*/ 57150 w 467762"/>
              <a:gd name="connsiteY28" fmla="*/ 278606 h 390525"/>
              <a:gd name="connsiteX29" fmla="*/ 47625 w 467762"/>
              <a:gd name="connsiteY29" fmla="*/ 276225 h 390525"/>
              <a:gd name="connsiteX30" fmla="*/ 33338 w 467762"/>
              <a:gd name="connsiteY30" fmla="*/ 271463 h 390525"/>
              <a:gd name="connsiteX31" fmla="*/ 26194 w 467762"/>
              <a:gd name="connsiteY31" fmla="*/ 269081 h 390525"/>
              <a:gd name="connsiteX32" fmla="*/ 9525 w 467762"/>
              <a:gd name="connsiteY32" fmla="*/ 264319 h 390525"/>
              <a:gd name="connsiteX33" fmla="*/ 0 w 467762"/>
              <a:gd name="connsiteY33" fmla="*/ 261938 h 390525"/>
              <a:gd name="connsiteX34" fmla="*/ 2381 w 467762"/>
              <a:gd name="connsiteY34" fmla="*/ 254794 h 390525"/>
              <a:gd name="connsiteX35" fmla="*/ 9525 w 467762"/>
              <a:gd name="connsiteY35" fmla="*/ 252413 h 390525"/>
              <a:gd name="connsiteX36" fmla="*/ 19050 w 467762"/>
              <a:gd name="connsiteY36" fmla="*/ 247650 h 390525"/>
              <a:gd name="connsiteX37" fmla="*/ 23813 w 467762"/>
              <a:gd name="connsiteY37" fmla="*/ 240506 h 390525"/>
              <a:gd name="connsiteX38" fmla="*/ 28575 w 467762"/>
              <a:gd name="connsiteY38" fmla="*/ 230981 h 390525"/>
              <a:gd name="connsiteX39" fmla="*/ 35719 w 467762"/>
              <a:gd name="connsiteY39" fmla="*/ 228600 h 390525"/>
              <a:gd name="connsiteX40" fmla="*/ 47625 w 467762"/>
              <a:gd name="connsiteY40" fmla="*/ 214313 h 390525"/>
              <a:gd name="connsiteX41" fmla="*/ 64294 w 467762"/>
              <a:gd name="connsiteY41" fmla="*/ 197644 h 390525"/>
              <a:gd name="connsiteX42" fmla="*/ 69056 w 467762"/>
              <a:gd name="connsiteY42" fmla="*/ 190500 h 390525"/>
              <a:gd name="connsiteX43" fmla="*/ 83344 w 467762"/>
              <a:gd name="connsiteY43" fmla="*/ 178594 h 390525"/>
              <a:gd name="connsiteX44" fmla="*/ 88106 w 467762"/>
              <a:gd name="connsiteY44" fmla="*/ 171450 h 390525"/>
              <a:gd name="connsiteX45" fmla="*/ 107156 w 467762"/>
              <a:gd name="connsiteY45" fmla="*/ 154781 h 390525"/>
              <a:gd name="connsiteX46" fmla="*/ 114300 w 467762"/>
              <a:gd name="connsiteY46" fmla="*/ 142875 h 390525"/>
              <a:gd name="connsiteX47" fmla="*/ 121444 w 467762"/>
              <a:gd name="connsiteY47" fmla="*/ 135731 h 390525"/>
              <a:gd name="connsiteX48" fmla="*/ 133350 w 467762"/>
              <a:gd name="connsiteY48" fmla="*/ 123825 h 390525"/>
              <a:gd name="connsiteX49" fmla="*/ 138113 w 467762"/>
              <a:gd name="connsiteY49" fmla="*/ 114300 h 390525"/>
              <a:gd name="connsiteX50" fmla="*/ 145256 w 467762"/>
              <a:gd name="connsiteY50" fmla="*/ 109538 h 390525"/>
              <a:gd name="connsiteX51" fmla="*/ 157163 w 467762"/>
              <a:gd name="connsiteY51" fmla="*/ 90488 h 390525"/>
              <a:gd name="connsiteX52" fmla="*/ 164306 w 467762"/>
              <a:gd name="connsiteY52" fmla="*/ 71438 h 390525"/>
              <a:gd name="connsiteX53" fmla="*/ 169069 w 467762"/>
              <a:gd name="connsiteY53" fmla="*/ 52388 h 390525"/>
              <a:gd name="connsiteX54" fmla="*/ 173831 w 467762"/>
              <a:gd name="connsiteY54" fmla="*/ 45244 h 390525"/>
              <a:gd name="connsiteX55" fmla="*/ 183356 w 467762"/>
              <a:gd name="connsiteY55" fmla="*/ 23813 h 390525"/>
              <a:gd name="connsiteX56" fmla="*/ 192881 w 467762"/>
              <a:gd name="connsiteY56" fmla="*/ 16669 h 390525"/>
              <a:gd name="connsiteX57" fmla="*/ 207169 w 467762"/>
              <a:gd name="connsiteY57" fmla="*/ 4763 h 390525"/>
              <a:gd name="connsiteX58" fmla="*/ 221456 w 467762"/>
              <a:gd name="connsiteY58" fmla="*/ 0 h 390525"/>
              <a:gd name="connsiteX59" fmla="*/ 247650 w 467762"/>
              <a:gd name="connsiteY59" fmla="*/ 4763 h 390525"/>
              <a:gd name="connsiteX60" fmla="*/ 259556 w 467762"/>
              <a:gd name="connsiteY60" fmla="*/ 14288 h 390525"/>
              <a:gd name="connsiteX61" fmla="*/ 266700 w 467762"/>
              <a:gd name="connsiteY61" fmla="*/ 19050 h 390525"/>
              <a:gd name="connsiteX62" fmla="*/ 273844 w 467762"/>
              <a:gd name="connsiteY62" fmla="*/ 26194 h 390525"/>
              <a:gd name="connsiteX63" fmla="*/ 288131 w 467762"/>
              <a:gd name="connsiteY63" fmla="*/ 33338 h 390525"/>
              <a:gd name="connsiteX64" fmla="*/ 304800 w 467762"/>
              <a:gd name="connsiteY64" fmla="*/ 40481 h 390525"/>
              <a:gd name="connsiteX65" fmla="*/ 364331 w 467762"/>
              <a:gd name="connsiteY65" fmla="*/ 38100 h 390525"/>
              <a:gd name="connsiteX66" fmla="*/ 373856 w 467762"/>
              <a:gd name="connsiteY66" fmla="*/ 33338 h 390525"/>
              <a:gd name="connsiteX67" fmla="*/ 383381 w 467762"/>
              <a:gd name="connsiteY67" fmla="*/ 30956 h 390525"/>
              <a:gd name="connsiteX68" fmla="*/ 414338 w 467762"/>
              <a:gd name="connsiteY68" fmla="*/ 35719 h 390525"/>
              <a:gd name="connsiteX69" fmla="*/ 421481 w 467762"/>
              <a:gd name="connsiteY69" fmla="*/ 40481 h 390525"/>
              <a:gd name="connsiteX70" fmla="*/ 431006 w 467762"/>
              <a:gd name="connsiteY70" fmla="*/ 45244 h 390525"/>
              <a:gd name="connsiteX71" fmla="*/ 442913 w 467762"/>
              <a:gd name="connsiteY71" fmla="*/ 59531 h 390525"/>
              <a:gd name="connsiteX72" fmla="*/ 450056 w 467762"/>
              <a:gd name="connsiteY72" fmla="*/ 66675 h 390525"/>
              <a:gd name="connsiteX73" fmla="*/ 457200 w 467762"/>
              <a:gd name="connsiteY73" fmla="*/ 80963 h 390525"/>
              <a:gd name="connsiteX74" fmla="*/ 459581 w 467762"/>
              <a:gd name="connsiteY74" fmla="*/ 88106 h 390525"/>
              <a:gd name="connsiteX75" fmla="*/ 464344 w 467762"/>
              <a:gd name="connsiteY75" fmla="*/ 97631 h 390525"/>
              <a:gd name="connsiteX76" fmla="*/ 464344 w 467762"/>
              <a:gd name="connsiteY76" fmla="*/ 157163 h 390525"/>
              <a:gd name="connsiteX77" fmla="*/ 452438 w 467762"/>
              <a:gd name="connsiteY77" fmla="*/ 173831 h 390525"/>
              <a:gd name="connsiteX78" fmla="*/ 423863 w 467762"/>
              <a:gd name="connsiteY78" fmla="*/ 180975 h 390525"/>
              <a:gd name="connsiteX79" fmla="*/ 407194 w 467762"/>
              <a:gd name="connsiteY79" fmla="*/ 185738 h 390525"/>
              <a:gd name="connsiteX80" fmla="*/ 314325 w 467762"/>
              <a:gd name="connsiteY80" fmla="*/ 185738 h 390525"/>
              <a:gd name="connsiteX81" fmla="*/ 269081 w 467762"/>
              <a:gd name="connsiteY81" fmla="*/ 20478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67762" h="390525">
                <a:moveTo>
                  <a:pt x="269081" y="204788"/>
                </a:moveTo>
                <a:lnTo>
                  <a:pt x="269081" y="204788"/>
                </a:lnTo>
                <a:cubicBezTo>
                  <a:pt x="270669" y="212725"/>
                  <a:pt x="272024" y="220713"/>
                  <a:pt x="273844" y="228600"/>
                </a:cubicBezTo>
                <a:cubicBezTo>
                  <a:pt x="274408" y="231046"/>
                  <a:pt x="275616" y="233309"/>
                  <a:pt x="276225" y="235744"/>
                </a:cubicBezTo>
                <a:cubicBezTo>
                  <a:pt x="277207" y="239670"/>
                  <a:pt x="277624" y="243724"/>
                  <a:pt x="278606" y="247650"/>
                </a:cubicBezTo>
                <a:cubicBezTo>
                  <a:pt x="279215" y="250085"/>
                  <a:pt x="280298" y="252380"/>
                  <a:pt x="280988" y="254794"/>
                </a:cubicBezTo>
                <a:cubicBezTo>
                  <a:pt x="281887" y="257941"/>
                  <a:pt x="282659" y="261124"/>
                  <a:pt x="283369" y="264319"/>
                </a:cubicBezTo>
                <a:cubicBezTo>
                  <a:pt x="285821" y="275356"/>
                  <a:pt x="285230" y="275596"/>
                  <a:pt x="288131" y="285750"/>
                </a:cubicBezTo>
                <a:cubicBezTo>
                  <a:pt x="294964" y="309663"/>
                  <a:pt x="285451" y="272644"/>
                  <a:pt x="292894" y="302419"/>
                </a:cubicBezTo>
                <a:cubicBezTo>
                  <a:pt x="293688" y="309563"/>
                  <a:pt x="295275" y="316662"/>
                  <a:pt x="295275" y="323850"/>
                </a:cubicBezTo>
                <a:cubicBezTo>
                  <a:pt x="295275" y="374200"/>
                  <a:pt x="297086" y="364231"/>
                  <a:pt x="290513" y="390525"/>
                </a:cubicBezTo>
                <a:cubicBezTo>
                  <a:pt x="268037" y="384907"/>
                  <a:pt x="295999" y="393302"/>
                  <a:pt x="269081" y="378619"/>
                </a:cubicBezTo>
                <a:cubicBezTo>
                  <a:pt x="264674" y="376215"/>
                  <a:pt x="259556" y="375444"/>
                  <a:pt x="254794" y="373856"/>
                </a:cubicBezTo>
                <a:cubicBezTo>
                  <a:pt x="246936" y="371237"/>
                  <a:pt x="244291" y="370512"/>
                  <a:pt x="235744" y="366713"/>
                </a:cubicBezTo>
                <a:cubicBezTo>
                  <a:pt x="232500" y="365271"/>
                  <a:pt x="229229" y="363831"/>
                  <a:pt x="226219" y="361950"/>
                </a:cubicBezTo>
                <a:cubicBezTo>
                  <a:pt x="222854" y="359846"/>
                  <a:pt x="219996" y="357007"/>
                  <a:pt x="216694" y="354806"/>
                </a:cubicBezTo>
                <a:cubicBezTo>
                  <a:pt x="211473" y="351325"/>
                  <a:pt x="197662" y="343254"/>
                  <a:pt x="190500" y="338138"/>
                </a:cubicBezTo>
                <a:cubicBezTo>
                  <a:pt x="187270" y="335831"/>
                  <a:pt x="184378" y="333036"/>
                  <a:pt x="180975" y="330994"/>
                </a:cubicBezTo>
                <a:cubicBezTo>
                  <a:pt x="176409" y="328254"/>
                  <a:pt x="171362" y="326400"/>
                  <a:pt x="166688" y="323850"/>
                </a:cubicBezTo>
                <a:cubicBezTo>
                  <a:pt x="162625" y="321634"/>
                  <a:pt x="158921" y="318776"/>
                  <a:pt x="154781" y="316706"/>
                </a:cubicBezTo>
                <a:cubicBezTo>
                  <a:pt x="152536" y="315584"/>
                  <a:pt x="149883" y="315447"/>
                  <a:pt x="147638" y="314325"/>
                </a:cubicBezTo>
                <a:cubicBezTo>
                  <a:pt x="145078" y="313045"/>
                  <a:pt x="143151" y="310626"/>
                  <a:pt x="140494" y="309563"/>
                </a:cubicBezTo>
                <a:cubicBezTo>
                  <a:pt x="131172" y="305834"/>
                  <a:pt x="121444" y="303213"/>
                  <a:pt x="111919" y="300038"/>
                </a:cubicBezTo>
                <a:lnTo>
                  <a:pt x="104775" y="297656"/>
                </a:lnTo>
                <a:cubicBezTo>
                  <a:pt x="102394" y="296862"/>
                  <a:pt x="99876" y="296397"/>
                  <a:pt x="97631" y="295275"/>
                </a:cubicBezTo>
                <a:cubicBezTo>
                  <a:pt x="94456" y="293688"/>
                  <a:pt x="91350" y="291955"/>
                  <a:pt x="88106" y="290513"/>
                </a:cubicBezTo>
                <a:cubicBezTo>
                  <a:pt x="84200" y="288777"/>
                  <a:pt x="80023" y="287662"/>
                  <a:pt x="76200" y="285750"/>
                </a:cubicBezTo>
                <a:cubicBezTo>
                  <a:pt x="73640" y="284470"/>
                  <a:pt x="71736" y="281993"/>
                  <a:pt x="69056" y="280988"/>
                </a:cubicBezTo>
                <a:cubicBezTo>
                  <a:pt x="65266" y="279567"/>
                  <a:pt x="61101" y="279484"/>
                  <a:pt x="57150" y="278606"/>
                </a:cubicBezTo>
                <a:cubicBezTo>
                  <a:pt x="53955" y="277896"/>
                  <a:pt x="50760" y="277165"/>
                  <a:pt x="47625" y="276225"/>
                </a:cubicBezTo>
                <a:cubicBezTo>
                  <a:pt x="42817" y="274783"/>
                  <a:pt x="38100" y="273050"/>
                  <a:pt x="33338" y="271463"/>
                </a:cubicBezTo>
                <a:cubicBezTo>
                  <a:pt x="30957" y="270669"/>
                  <a:pt x="28629" y="269690"/>
                  <a:pt x="26194" y="269081"/>
                </a:cubicBezTo>
                <a:cubicBezTo>
                  <a:pt x="-3582" y="261638"/>
                  <a:pt x="33438" y="271151"/>
                  <a:pt x="9525" y="264319"/>
                </a:cubicBezTo>
                <a:cubicBezTo>
                  <a:pt x="6378" y="263420"/>
                  <a:pt x="3175" y="262732"/>
                  <a:pt x="0" y="261938"/>
                </a:cubicBezTo>
                <a:cubicBezTo>
                  <a:pt x="794" y="259557"/>
                  <a:pt x="606" y="256569"/>
                  <a:pt x="2381" y="254794"/>
                </a:cubicBezTo>
                <a:cubicBezTo>
                  <a:pt x="4156" y="253019"/>
                  <a:pt x="7218" y="253402"/>
                  <a:pt x="9525" y="252413"/>
                </a:cubicBezTo>
                <a:cubicBezTo>
                  <a:pt x="12788" y="251015"/>
                  <a:pt x="15875" y="249238"/>
                  <a:pt x="19050" y="247650"/>
                </a:cubicBezTo>
                <a:cubicBezTo>
                  <a:pt x="20638" y="245269"/>
                  <a:pt x="22393" y="242991"/>
                  <a:pt x="23813" y="240506"/>
                </a:cubicBezTo>
                <a:cubicBezTo>
                  <a:pt x="25574" y="237424"/>
                  <a:pt x="26065" y="233491"/>
                  <a:pt x="28575" y="230981"/>
                </a:cubicBezTo>
                <a:cubicBezTo>
                  <a:pt x="30350" y="229206"/>
                  <a:pt x="33338" y="229394"/>
                  <a:pt x="35719" y="228600"/>
                </a:cubicBezTo>
                <a:cubicBezTo>
                  <a:pt x="45935" y="208166"/>
                  <a:pt x="34162" y="227775"/>
                  <a:pt x="47625" y="214313"/>
                </a:cubicBezTo>
                <a:cubicBezTo>
                  <a:pt x="69857" y="192083"/>
                  <a:pt x="38888" y="216699"/>
                  <a:pt x="64294" y="197644"/>
                </a:cubicBezTo>
                <a:cubicBezTo>
                  <a:pt x="65881" y="195263"/>
                  <a:pt x="67032" y="192524"/>
                  <a:pt x="69056" y="190500"/>
                </a:cubicBezTo>
                <a:cubicBezTo>
                  <a:pt x="87788" y="171768"/>
                  <a:pt x="63838" y="202002"/>
                  <a:pt x="83344" y="178594"/>
                </a:cubicBezTo>
                <a:cubicBezTo>
                  <a:pt x="85176" y="176395"/>
                  <a:pt x="86082" y="173474"/>
                  <a:pt x="88106" y="171450"/>
                </a:cubicBezTo>
                <a:cubicBezTo>
                  <a:pt x="101804" y="157751"/>
                  <a:pt x="94167" y="171481"/>
                  <a:pt x="107156" y="154781"/>
                </a:cubicBezTo>
                <a:cubicBezTo>
                  <a:pt x="109998" y="151128"/>
                  <a:pt x="111523" y="146578"/>
                  <a:pt x="114300" y="142875"/>
                </a:cubicBezTo>
                <a:cubicBezTo>
                  <a:pt x="116321" y="140181"/>
                  <a:pt x="119288" y="138318"/>
                  <a:pt x="121444" y="135731"/>
                </a:cubicBezTo>
                <a:cubicBezTo>
                  <a:pt x="131366" y="123825"/>
                  <a:pt x="120252" y="132557"/>
                  <a:pt x="133350" y="123825"/>
                </a:cubicBezTo>
                <a:cubicBezTo>
                  <a:pt x="134938" y="120650"/>
                  <a:pt x="135840" y="117027"/>
                  <a:pt x="138113" y="114300"/>
                </a:cubicBezTo>
                <a:cubicBezTo>
                  <a:pt x="139945" y="112102"/>
                  <a:pt x="143593" y="111867"/>
                  <a:pt x="145256" y="109538"/>
                </a:cubicBezTo>
                <a:cubicBezTo>
                  <a:pt x="167797" y="77979"/>
                  <a:pt x="133976" y="113671"/>
                  <a:pt x="157163" y="90488"/>
                </a:cubicBezTo>
                <a:cubicBezTo>
                  <a:pt x="161552" y="72932"/>
                  <a:pt x="156837" y="88866"/>
                  <a:pt x="164306" y="71438"/>
                </a:cubicBezTo>
                <a:cubicBezTo>
                  <a:pt x="173123" y="50866"/>
                  <a:pt x="157885" y="82215"/>
                  <a:pt x="169069" y="52388"/>
                </a:cubicBezTo>
                <a:cubicBezTo>
                  <a:pt x="170074" y="49708"/>
                  <a:pt x="172551" y="47804"/>
                  <a:pt x="173831" y="45244"/>
                </a:cubicBezTo>
                <a:cubicBezTo>
                  <a:pt x="175521" y="41863"/>
                  <a:pt x="180329" y="27344"/>
                  <a:pt x="183356" y="23813"/>
                </a:cubicBezTo>
                <a:cubicBezTo>
                  <a:pt x="185939" y="20800"/>
                  <a:pt x="189868" y="19252"/>
                  <a:pt x="192881" y="16669"/>
                </a:cubicBezTo>
                <a:cubicBezTo>
                  <a:pt x="198922" y="11491"/>
                  <a:pt x="199880" y="8003"/>
                  <a:pt x="207169" y="4763"/>
                </a:cubicBezTo>
                <a:cubicBezTo>
                  <a:pt x="211756" y="2724"/>
                  <a:pt x="221456" y="0"/>
                  <a:pt x="221456" y="0"/>
                </a:cubicBezTo>
                <a:cubicBezTo>
                  <a:pt x="222362" y="129"/>
                  <a:pt x="243761" y="2602"/>
                  <a:pt x="247650" y="4763"/>
                </a:cubicBezTo>
                <a:cubicBezTo>
                  <a:pt x="252093" y="7231"/>
                  <a:pt x="255490" y="11239"/>
                  <a:pt x="259556" y="14288"/>
                </a:cubicBezTo>
                <a:cubicBezTo>
                  <a:pt x="261846" y="16005"/>
                  <a:pt x="264501" y="17218"/>
                  <a:pt x="266700" y="19050"/>
                </a:cubicBezTo>
                <a:cubicBezTo>
                  <a:pt x="269287" y="21206"/>
                  <a:pt x="271257" y="24038"/>
                  <a:pt x="273844" y="26194"/>
                </a:cubicBezTo>
                <a:cubicBezTo>
                  <a:pt x="281915" y="32920"/>
                  <a:pt x="279291" y="29549"/>
                  <a:pt x="288131" y="33338"/>
                </a:cubicBezTo>
                <a:cubicBezTo>
                  <a:pt x="308711" y="42159"/>
                  <a:pt x="288059" y="34901"/>
                  <a:pt x="304800" y="40481"/>
                </a:cubicBezTo>
                <a:cubicBezTo>
                  <a:pt x="324644" y="39687"/>
                  <a:pt x="344577" y="40143"/>
                  <a:pt x="364331" y="38100"/>
                </a:cubicBezTo>
                <a:cubicBezTo>
                  <a:pt x="367862" y="37735"/>
                  <a:pt x="370532" y="34584"/>
                  <a:pt x="373856" y="33338"/>
                </a:cubicBezTo>
                <a:cubicBezTo>
                  <a:pt x="376920" y="32189"/>
                  <a:pt x="380206" y="31750"/>
                  <a:pt x="383381" y="30956"/>
                </a:cubicBezTo>
                <a:cubicBezTo>
                  <a:pt x="393700" y="32544"/>
                  <a:pt x="404209" y="33187"/>
                  <a:pt x="414338" y="35719"/>
                </a:cubicBezTo>
                <a:cubicBezTo>
                  <a:pt x="417114" y="36413"/>
                  <a:pt x="418996" y="39061"/>
                  <a:pt x="421481" y="40481"/>
                </a:cubicBezTo>
                <a:cubicBezTo>
                  <a:pt x="424563" y="42242"/>
                  <a:pt x="428117" y="43181"/>
                  <a:pt x="431006" y="45244"/>
                </a:cubicBezTo>
                <a:cubicBezTo>
                  <a:pt x="439597" y="51380"/>
                  <a:pt x="436772" y="52162"/>
                  <a:pt x="442913" y="59531"/>
                </a:cubicBezTo>
                <a:cubicBezTo>
                  <a:pt x="445069" y="62118"/>
                  <a:pt x="447675" y="64294"/>
                  <a:pt x="450056" y="66675"/>
                </a:cubicBezTo>
                <a:cubicBezTo>
                  <a:pt x="456045" y="84636"/>
                  <a:pt x="447966" y="62494"/>
                  <a:pt x="457200" y="80963"/>
                </a:cubicBezTo>
                <a:cubicBezTo>
                  <a:pt x="458322" y="83208"/>
                  <a:pt x="458592" y="85799"/>
                  <a:pt x="459581" y="88106"/>
                </a:cubicBezTo>
                <a:cubicBezTo>
                  <a:pt x="460979" y="91369"/>
                  <a:pt x="462756" y="94456"/>
                  <a:pt x="464344" y="97631"/>
                </a:cubicBezTo>
                <a:cubicBezTo>
                  <a:pt x="469503" y="123430"/>
                  <a:pt x="468258" y="112150"/>
                  <a:pt x="464344" y="157163"/>
                </a:cubicBezTo>
                <a:cubicBezTo>
                  <a:pt x="463720" y="164343"/>
                  <a:pt x="458055" y="170087"/>
                  <a:pt x="452438" y="173831"/>
                </a:cubicBezTo>
                <a:cubicBezTo>
                  <a:pt x="444034" y="179434"/>
                  <a:pt x="433322" y="179624"/>
                  <a:pt x="423863" y="180975"/>
                </a:cubicBezTo>
                <a:cubicBezTo>
                  <a:pt x="418307" y="182563"/>
                  <a:pt x="412928" y="185021"/>
                  <a:pt x="407194" y="185738"/>
                </a:cubicBezTo>
                <a:cubicBezTo>
                  <a:pt x="371757" y="190168"/>
                  <a:pt x="351125" y="187411"/>
                  <a:pt x="314325" y="185738"/>
                </a:cubicBezTo>
                <a:cubicBezTo>
                  <a:pt x="297827" y="181612"/>
                  <a:pt x="276622" y="201613"/>
                  <a:pt x="269081" y="20478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F9AD400F-D633-8617-34D8-AC3CEB91721C}"/>
              </a:ext>
            </a:extLst>
          </p:cNvPr>
          <p:cNvCxnSpPr>
            <a:cxnSpLocks/>
          </p:cNvCxnSpPr>
          <p:nvPr/>
        </p:nvCxnSpPr>
        <p:spPr>
          <a:xfrm>
            <a:off x="10274571" y="5020675"/>
            <a:ext cx="216024" cy="1746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EF2FBB6E-58BD-7513-0CB5-B5F38CC0676C}"/>
              </a:ext>
            </a:extLst>
          </p:cNvPr>
          <p:cNvCxnSpPr>
            <a:cxnSpLocks/>
          </p:cNvCxnSpPr>
          <p:nvPr/>
        </p:nvCxnSpPr>
        <p:spPr>
          <a:xfrm flipV="1">
            <a:off x="10312155" y="5004867"/>
            <a:ext cx="141962" cy="211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Bue 40">
            <a:extLst>
              <a:ext uri="{FF2B5EF4-FFF2-40B4-BE49-F238E27FC236}">
                <a16:creationId xmlns:a16="http://schemas.microsoft.com/office/drawing/2014/main" id="{AD996AF2-8931-4CCA-3029-34B747280673}"/>
              </a:ext>
            </a:extLst>
          </p:cNvPr>
          <p:cNvSpPr/>
          <p:nvPr/>
        </p:nvSpPr>
        <p:spPr>
          <a:xfrm rot="17615809">
            <a:off x="10173709" y="5117576"/>
            <a:ext cx="523405" cy="509738"/>
          </a:xfrm>
          <a:prstGeom prst="arc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Kombinationstegning: figur 41">
            <a:extLst>
              <a:ext uri="{FF2B5EF4-FFF2-40B4-BE49-F238E27FC236}">
                <a16:creationId xmlns:a16="http://schemas.microsoft.com/office/drawing/2014/main" id="{9542B32D-947B-337E-1B66-BB7756813AE6}"/>
              </a:ext>
            </a:extLst>
          </p:cNvPr>
          <p:cNvSpPr/>
          <p:nvPr/>
        </p:nvSpPr>
        <p:spPr>
          <a:xfrm>
            <a:off x="1277818" y="5155878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4994" y="147637"/>
                </a:moveTo>
                <a:lnTo>
                  <a:pt x="577850" y="116681"/>
                </a:lnTo>
                <a:cubicBezTo>
                  <a:pt x="582083" y="95514"/>
                  <a:pt x="582083" y="91943"/>
                  <a:pt x="590550" y="84138"/>
                </a:cubicBezTo>
                <a:cubicBezTo>
                  <a:pt x="599017" y="76333"/>
                  <a:pt x="633942" y="80698"/>
                  <a:pt x="628650" y="69850"/>
                </a:cubicBezTo>
                <a:cubicBezTo>
                  <a:pt x="623358" y="59002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4974" y="307900"/>
                  <a:pt x="508000" y="304800"/>
                </a:cubicBezTo>
                <a:cubicBezTo>
                  <a:pt x="439990" y="274573"/>
                  <a:pt x="493963" y="308142"/>
                  <a:pt x="450850" y="279400"/>
                </a:cubicBezTo>
                <a:cubicBezTo>
                  <a:pt x="457200" y="277283"/>
                  <a:pt x="465270" y="278342"/>
                  <a:pt x="469900" y="273050"/>
                </a:cubicBezTo>
                <a:cubicBezTo>
                  <a:pt x="474530" y="267758"/>
                  <a:pt x="471752" y="256117"/>
                  <a:pt x="478631" y="247650"/>
                </a:cubicBezTo>
                <a:cubicBezTo>
                  <a:pt x="485510" y="239183"/>
                  <a:pt x="452908" y="241672"/>
                  <a:pt x="511175" y="222250"/>
                </a:cubicBezTo>
                <a:cubicBezTo>
                  <a:pt x="566830" y="166595"/>
                  <a:pt x="498612" y="220415"/>
                  <a:pt x="551656" y="176212"/>
                </a:cubicBezTo>
                <a:cubicBezTo>
                  <a:pt x="585251" y="148216"/>
                  <a:pt x="575469" y="153987"/>
                  <a:pt x="584994" y="1476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3" name="Lige pilforbindelse 42">
            <a:extLst>
              <a:ext uri="{FF2B5EF4-FFF2-40B4-BE49-F238E27FC236}">
                <a16:creationId xmlns:a16="http://schemas.microsoft.com/office/drawing/2014/main" id="{0EA16938-5DD5-3F24-7AD4-6D7D0ABE2DD0}"/>
              </a:ext>
            </a:extLst>
          </p:cNvPr>
          <p:cNvCxnSpPr>
            <a:cxnSpLocks/>
          </p:cNvCxnSpPr>
          <p:nvPr/>
        </p:nvCxnSpPr>
        <p:spPr>
          <a:xfrm>
            <a:off x="2877073" y="5566373"/>
            <a:ext cx="26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Kombinationstegning: figur 43">
            <a:extLst>
              <a:ext uri="{FF2B5EF4-FFF2-40B4-BE49-F238E27FC236}">
                <a16:creationId xmlns:a16="http://schemas.microsoft.com/office/drawing/2014/main" id="{E2EB43A1-10CF-BB0C-CAB4-E5C1CF6267CF}"/>
              </a:ext>
            </a:extLst>
          </p:cNvPr>
          <p:cNvSpPr/>
          <p:nvPr/>
        </p:nvSpPr>
        <p:spPr>
          <a:xfrm>
            <a:off x="7325989" y="5134328"/>
            <a:ext cx="1147460" cy="901576"/>
          </a:xfrm>
          <a:custGeom>
            <a:avLst/>
            <a:gdLst>
              <a:gd name="connsiteX0" fmla="*/ 635000 w 1422400"/>
              <a:gd name="connsiteY0" fmla="*/ 171450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635000 w 1422400"/>
              <a:gd name="connsiteY95" fmla="*/ 171450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647700 w 1422400"/>
              <a:gd name="connsiteY2" fmla="*/ 107950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635000 w 1422400"/>
              <a:gd name="connsiteY1" fmla="*/ 171450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77850 w 1422400"/>
              <a:gd name="connsiteY94" fmla="*/ 209550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39750 w 1422400"/>
              <a:gd name="connsiteY93" fmla="*/ 24130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95300 w 1422400"/>
              <a:gd name="connsiteY92" fmla="*/ 26670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25500 w 1422400"/>
              <a:gd name="connsiteY77" fmla="*/ 266700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79450 w 1422400"/>
              <a:gd name="connsiteY84" fmla="*/ 381000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1350 w 1422400"/>
              <a:gd name="connsiteY85" fmla="*/ 368300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22300 w 1422400"/>
              <a:gd name="connsiteY86" fmla="*/ 355600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77850 w 1422400"/>
              <a:gd name="connsiteY87" fmla="*/ 342900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17550 w 1422400"/>
              <a:gd name="connsiteY83" fmla="*/ 406400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  <a:gd name="connsiteX0" fmla="*/ 584994 w 1422400"/>
              <a:gd name="connsiteY0" fmla="*/ 147637 h 1117600"/>
              <a:gd name="connsiteX1" fmla="*/ 577850 w 1422400"/>
              <a:gd name="connsiteY1" fmla="*/ 116681 h 1117600"/>
              <a:gd name="connsiteX2" fmla="*/ 590550 w 1422400"/>
              <a:gd name="connsiteY2" fmla="*/ 84138 h 1117600"/>
              <a:gd name="connsiteX3" fmla="*/ 628650 w 1422400"/>
              <a:gd name="connsiteY3" fmla="*/ 69850 h 1117600"/>
              <a:gd name="connsiteX4" fmla="*/ 558800 w 1422400"/>
              <a:gd name="connsiteY4" fmla="*/ 19050 h 1117600"/>
              <a:gd name="connsiteX5" fmla="*/ 495300 w 1422400"/>
              <a:gd name="connsiteY5" fmla="*/ 0 h 1117600"/>
              <a:gd name="connsiteX6" fmla="*/ 241300 w 1422400"/>
              <a:gd name="connsiteY6" fmla="*/ 6350 h 1117600"/>
              <a:gd name="connsiteX7" fmla="*/ 203200 w 1422400"/>
              <a:gd name="connsiteY7" fmla="*/ 19050 h 1117600"/>
              <a:gd name="connsiteX8" fmla="*/ 158750 w 1422400"/>
              <a:gd name="connsiteY8" fmla="*/ 50800 h 1117600"/>
              <a:gd name="connsiteX9" fmla="*/ 139700 w 1422400"/>
              <a:gd name="connsiteY9" fmla="*/ 57150 h 1117600"/>
              <a:gd name="connsiteX10" fmla="*/ 127000 w 1422400"/>
              <a:gd name="connsiteY10" fmla="*/ 82550 h 1117600"/>
              <a:gd name="connsiteX11" fmla="*/ 114300 w 1422400"/>
              <a:gd name="connsiteY11" fmla="*/ 127000 h 1117600"/>
              <a:gd name="connsiteX12" fmla="*/ 107950 w 1422400"/>
              <a:gd name="connsiteY12" fmla="*/ 222250 h 1117600"/>
              <a:gd name="connsiteX13" fmla="*/ 95250 w 1422400"/>
              <a:gd name="connsiteY13" fmla="*/ 247650 h 1117600"/>
              <a:gd name="connsiteX14" fmla="*/ 44450 w 1422400"/>
              <a:gd name="connsiteY14" fmla="*/ 317500 h 1117600"/>
              <a:gd name="connsiteX15" fmla="*/ 6350 w 1422400"/>
              <a:gd name="connsiteY15" fmla="*/ 393700 h 1117600"/>
              <a:gd name="connsiteX16" fmla="*/ 0 w 1422400"/>
              <a:gd name="connsiteY16" fmla="*/ 412750 h 1117600"/>
              <a:gd name="connsiteX17" fmla="*/ 12700 w 1422400"/>
              <a:gd name="connsiteY17" fmla="*/ 546100 h 1117600"/>
              <a:gd name="connsiteX18" fmla="*/ 76200 w 1422400"/>
              <a:gd name="connsiteY18" fmla="*/ 603250 h 1117600"/>
              <a:gd name="connsiteX19" fmla="*/ 120650 w 1422400"/>
              <a:gd name="connsiteY19" fmla="*/ 609600 h 1117600"/>
              <a:gd name="connsiteX20" fmla="*/ 177800 w 1422400"/>
              <a:gd name="connsiteY20" fmla="*/ 615950 h 1117600"/>
              <a:gd name="connsiteX21" fmla="*/ 196850 w 1422400"/>
              <a:gd name="connsiteY21" fmla="*/ 641350 h 1117600"/>
              <a:gd name="connsiteX22" fmla="*/ 203200 w 1422400"/>
              <a:gd name="connsiteY22" fmla="*/ 742950 h 1117600"/>
              <a:gd name="connsiteX23" fmla="*/ 184150 w 1422400"/>
              <a:gd name="connsiteY23" fmla="*/ 762000 h 1117600"/>
              <a:gd name="connsiteX24" fmla="*/ 177800 w 1422400"/>
              <a:gd name="connsiteY24" fmla="*/ 787400 h 1117600"/>
              <a:gd name="connsiteX25" fmla="*/ 171450 w 1422400"/>
              <a:gd name="connsiteY25" fmla="*/ 819150 h 1117600"/>
              <a:gd name="connsiteX26" fmla="*/ 133350 w 1422400"/>
              <a:gd name="connsiteY26" fmla="*/ 882650 h 1117600"/>
              <a:gd name="connsiteX27" fmla="*/ 120650 w 1422400"/>
              <a:gd name="connsiteY27" fmla="*/ 908050 h 1117600"/>
              <a:gd name="connsiteX28" fmla="*/ 127000 w 1422400"/>
              <a:gd name="connsiteY28" fmla="*/ 952500 h 1117600"/>
              <a:gd name="connsiteX29" fmla="*/ 146050 w 1422400"/>
              <a:gd name="connsiteY29" fmla="*/ 965200 h 1117600"/>
              <a:gd name="connsiteX30" fmla="*/ 171450 w 1422400"/>
              <a:gd name="connsiteY30" fmla="*/ 1003300 h 1117600"/>
              <a:gd name="connsiteX31" fmla="*/ 196850 w 1422400"/>
              <a:gd name="connsiteY31" fmla="*/ 1016000 h 1117600"/>
              <a:gd name="connsiteX32" fmla="*/ 215900 w 1422400"/>
              <a:gd name="connsiteY32" fmla="*/ 1028700 h 1117600"/>
              <a:gd name="connsiteX33" fmla="*/ 247650 w 1422400"/>
              <a:gd name="connsiteY33" fmla="*/ 1035050 h 1117600"/>
              <a:gd name="connsiteX34" fmla="*/ 355600 w 1422400"/>
              <a:gd name="connsiteY34" fmla="*/ 1028700 h 1117600"/>
              <a:gd name="connsiteX35" fmla="*/ 374650 w 1422400"/>
              <a:gd name="connsiteY35" fmla="*/ 1016000 h 1117600"/>
              <a:gd name="connsiteX36" fmla="*/ 400050 w 1422400"/>
              <a:gd name="connsiteY36" fmla="*/ 1009650 h 1117600"/>
              <a:gd name="connsiteX37" fmla="*/ 457200 w 1422400"/>
              <a:gd name="connsiteY37" fmla="*/ 1016000 h 1117600"/>
              <a:gd name="connsiteX38" fmla="*/ 495300 w 1422400"/>
              <a:gd name="connsiteY38" fmla="*/ 1022350 h 1117600"/>
              <a:gd name="connsiteX39" fmla="*/ 539750 w 1422400"/>
              <a:gd name="connsiteY39" fmla="*/ 1028700 h 1117600"/>
              <a:gd name="connsiteX40" fmla="*/ 584200 w 1422400"/>
              <a:gd name="connsiteY40" fmla="*/ 1047750 h 1117600"/>
              <a:gd name="connsiteX41" fmla="*/ 609600 w 1422400"/>
              <a:gd name="connsiteY41" fmla="*/ 1060450 h 1117600"/>
              <a:gd name="connsiteX42" fmla="*/ 628650 w 1422400"/>
              <a:gd name="connsiteY42" fmla="*/ 1066800 h 1117600"/>
              <a:gd name="connsiteX43" fmla="*/ 654050 w 1422400"/>
              <a:gd name="connsiteY43" fmla="*/ 1085850 h 1117600"/>
              <a:gd name="connsiteX44" fmla="*/ 781050 w 1422400"/>
              <a:gd name="connsiteY44" fmla="*/ 1117600 h 1117600"/>
              <a:gd name="connsiteX45" fmla="*/ 990600 w 1422400"/>
              <a:gd name="connsiteY45" fmla="*/ 1098550 h 1117600"/>
              <a:gd name="connsiteX46" fmla="*/ 1060450 w 1422400"/>
              <a:gd name="connsiteY46" fmla="*/ 1073150 h 1117600"/>
              <a:gd name="connsiteX47" fmla="*/ 1098550 w 1422400"/>
              <a:gd name="connsiteY47" fmla="*/ 1041400 h 1117600"/>
              <a:gd name="connsiteX48" fmla="*/ 1123950 w 1422400"/>
              <a:gd name="connsiteY48" fmla="*/ 1016000 h 1117600"/>
              <a:gd name="connsiteX49" fmla="*/ 1149350 w 1422400"/>
              <a:gd name="connsiteY49" fmla="*/ 996950 h 1117600"/>
              <a:gd name="connsiteX50" fmla="*/ 1162050 w 1422400"/>
              <a:gd name="connsiteY50" fmla="*/ 977900 h 1117600"/>
              <a:gd name="connsiteX51" fmla="*/ 1193800 w 1422400"/>
              <a:gd name="connsiteY51" fmla="*/ 946150 h 1117600"/>
              <a:gd name="connsiteX52" fmla="*/ 1212850 w 1422400"/>
              <a:gd name="connsiteY52" fmla="*/ 920750 h 1117600"/>
              <a:gd name="connsiteX53" fmla="*/ 1231900 w 1422400"/>
              <a:gd name="connsiteY53" fmla="*/ 908050 h 1117600"/>
              <a:gd name="connsiteX54" fmla="*/ 1263650 w 1422400"/>
              <a:gd name="connsiteY54" fmla="*/ 857250 h 1117600"/>
              <a:gd name="connsiteX55" fmla="*/ 1282700 w 1422400"/>
              <a:gd name="connsiteY55" fmla="*/ 838200 h 1117600"/>
              <a:gd name="connsiteX56" fmla="*/ 1301750 w 1422400"/>
              <a:gd name="connsiteY56" fmla="*/ 812800 h 1117600"/>
              <a:gd name="connsiteX57" fmla="*/ 1308100 w 1422400"/>
              <a:gd name="connsiteY57" fmla="*/ 793750 h 1117600"/>
              <a:gd name="connsiteX58" fmla="*/ 1327150 w 1422400"/>
              <a:gd name="connsiteY58" fmla="*/ 768350 h 1117600"/>
              <a:gd name="connsiteX59" fmla="*/ 1346200 w 1422400"/>
              <a:gd name="connsiteY59" fmla="*/ 736600 h 1117600"/>
              <a:gd name="connsiteX60" fmla="*/ 1384300 w 1422400"/>
              <a:gd name="connsiteY60" fmla="*/ 673100 h 1117600"/>
              <a:gd name="connsiteX61" fmla="*/ 1390650 w 1422400"/>
              <a:gd name="connsiteY61" fmla="*/ 641350 h 1117600"/>
              <a:gd name="connsiteX62" fmla="*/ 1416050 w 1422400"/>
              <a:gd name="connsiteY62" fmla="*/ 552450 h 1117600"/>
              <a:gd name="connsiteX63" fmla="*/ 1422400 w 1422400"/>
              <a:gd name="connsiteY63" fmla="*/ 488950 h 1117600"/>
              <a:gd name="connsiteX64" fmla="*/ 1416050 w 1422400"/>
              <a:gd name="connsiteY64" fmla="*/ 457200 h 1117600"/>
              <a:gd name="connsiteX65" fmla="*/ 1384300 w 1422400"/>
              <a:gd name="connsiteY65" fmla="*/ 368300 h 1117600"/>
              <a:gd name="connsiteX66" fmla="*/ 1320800 w 1422400"/>
              <a:gd name="connsiteY66" fmla="*/ 260350 h 1117600"/>
              <a:gd name="connsiteX67" fmla="*/ 1301750 w 1422400"/>
              <a:gd name="connsiteY67" fmla="*/ 247650 h 1117600"/>
              <a:gd name="connsiteX68" fmla="*/ 1276350 w 1422400"/>
              <a:gd name="connsiteY68" fmla="*/ 228600 h 1117600"/>
              <a:gd name="connsiteX69" fmla="*/ 1250950 w 1422400"/>
              <a:gd name="connsiteY69" fmla="*/ 215900 h 1117600"/>
              <a:gd name="connsiteX70" fmla="*/ 1231900 w 1422400"/>
              <a:gd name="connsiteY70" fmla="*/ 203200 h 1117600"/>
              <a:gd name="connsiteX71" fmla="*/ 1117600 w 1422400"/>
              <a:gd name="connsiteY71" fmla="*/ 209550 h 1117600"/>
              <a:gd name="connsiteX72" fmla="*/ 1085850 w 1422400"/>
              <a:gd name="connsiteY72" fmla="*/ 215900 h 1117600"/>
              <a:gd name="connsiteX73" fmla="*/ 1009650 w 1422400"/>
              <a:gd name="connsiteY73" fmla="*/ 260350 h 1117600"/>
              <a:gd name="connsiteX74" fmla="*/ 984250 w 1422400"/>
              <a:gd name="connsiteY74" fmla="*/ 273050 h 1117600"/>
              <a:gd name="connsiteX75" fmla="*/ 939800 w 1422400"/>
              <a:gd name="connsiteY75" fmla="*/ 254000 h 1117600"/>
              <a:gd name="connsiteX76" fmla="*/ 876300 w 1422400"/>
              <a:gd name="connsiteY76" fmla="*/ 241300 h 1117600"/>
              <a:gd name="connsiteX77" fmla="*/ 818357 w 1422400"/>
              <a:gd name="connsiteY77" fmla="*/ 252413 h 1117600"/>
              <a:gd name="connsiteX78" fmla="*/ 819150 w 1422400"/>
              <a:gd name="connsiteY78" fmla="*/ 285750 h 1117600"/>
              <a:gd name="connsiteX79" fmla="*/ 831850 w 1422400"/>
              <a:gd name="connsiteY79" fmla="*/ 387350 h 1117600"/>
              <a:gd name="connsiteX80" fmla="*/ 825500 w 1422400"/>
              <a:gd name="connsiteY80" fmla="*/ 444500 h 1117600"/>
              <a:gd name="connsiteX81" fmla="*/ 755650 w 1422400"/>
              <a:gd name="connsiteY81" fmla="*/ 425450 h 1117600"/>
              <a:gd name="connsiteX82" fmla="*/ 736600 w 1422400"/>
              <a:gd name="connsiteY82" fmla="*/ 412750 h 1117600"/>
              <a:gd name="connsiteX83" fmla="*/ 724694 w 1422400"/>
              <a:gd name="connsiteY83" fmla="*/ 399256 h 1117600"/>
              <a:gd name="connsiteX84" fmla="*/ 681831 w 1422400"/>
              <a:gd name="connsiteY84" fmla="*/ 376238 h 1117600"/>
              <a:gd name="connsiteX85" fmla="*/ 648494 w 1422400"/>
              <a:gd name="connsiteY85" fmla="*/ 351631 h 1117600"/>
              <a:gd name="connsiteX86" fmla="*/ 612775 w 1422400"/>
              <a:gd name="connsiteY86" fmla="*/ 338931 h 1117600"/>
              <a:gd name="connsiteX87" fmla="*/ 582613 w 1422400"/>
              <a:gd name="connsiteY87" fmla="*/ 328612 h 1117600"/>
              <a:gd name="connsiteX88" fmla="*/ 527050 w 1422400"/>
              <a:gd name="connsiteY88" fmla="*/ 317500 h 1117600"/>
              <a:gd name="connsiteX89" fmla="*/ 508000 w 1422400"/>
              <a:gd name="connsiteY89" fmla="*/ 304800 h 1117600"/>
              <a:gd name="connsiteX90" fmla="*/ 450850 w 1422400"/>
              <a:gd name="connsiteY90" fmla="*/ 279400 h 1117600"/>
              <a:gd name="connsiteX91" fmla="*/ 469900 w 1422400"/>
              <a:gd name="connsiteY91" fmla="*/ 273050 h 1117600"/>
              <a:gd name="connsiteX92" fmla="*/ 478631 w 1422400"/>
              <a:gd name="connsiteY92" fmla="*/ 247650 h 1117600"/>
              <a:gd name="connsiteX93" fmla="*/ 511175 w 1422400"/>
              <a:gd name="connsiteY93" fmla="*/ 222250 h 1117600"/>
              <a:gd name="connsiteX94" fmla="*/ 551656 w 1422400"/>
              <a:gd name="connsiteY94" fmla="*/ 176212 h 1117600"/>
              <a:gd name="connsiteX95" fmla="*/ 584994 w 1422400"/>
              <a:gd name="connsiteY95" fmla="*/ 147637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22400" h="1117600">
                <a:moveTo>
                  <a:pt x="584994" y="147637"/>
                </a:moveTo>
                <a:lnTo>
                  <a:pt x="577850" y="116681"/>
                </a:lnTo>
                <a:cubicBezTo>
                  <a:pt x="582083" y="95514"/>
                  <a:pt x="582083" y="91943"/>
                  <a:pt x="590550" y="84138"/>
                </a:cubicBezTo>
                <a:cubicBezTo>
                  <a:pt x="599017" y="76333"/>
                  <a:pt x="633942" y="80698"/>
                  <a:pt x="628650" y="69850"/>
                </a:cubicBezTo>
                <a:cubicBezTo>
                  <a:pt x="623358" y="59002"/>
                  <a:pt x="567631" y="21258"/>
                  <a:pt x="558800" y="19050"/>
                </a:cubicBezTo>
                <a:cubicBezTo>
                  <a:pt x="520413" y="9453"/>
                  <a:pt x="541679" y="15460"/>
                  <a:pt x="495300" y="0"/>
                </a:cubicBezTo>
                <a:cubicBezTo>
                  <a:pt x="410633" y="2117"/>
                  <a:pt x="325814" y="838"/>
                  <a:pt x="241300" y="6350"/>
                </a:cubicBezTo>
                <a:cubicBezTo>
                  <a:pt x="227941" y="7221"/>
                  <a:pt x="203200" y="19050"/>
                  <a:pt x="203200" y="19050"/>
                </a:cubicBezTo>
                <a:cubicBezTo>
                  <a:pt x="197447" y="23364"/>
                  <a:pt x="168035" y="46157"/>
                  <a:pt x="158750" y="50800"/>
                </a:cubicBezTo>
                <a:cubicBezTo>
                  <a:pt x="152763" y="53793"/>
                  <a:pt x="146050" y="55033"/>
                  <a:pt x="139700" y="57150"/>
                </a:cubicBezTo>
                <a:cubicBezTo>
                  <a:pt x="135467" y="65617"/>
                  <a:pt x="130729" y="73849"/>
                  <a:pt x="127000" y="82550"/>
                </a:cubicBezTo>
                <a:cubicBezTo>
                  <a:pt x="121534" y="95304"/>
                  <a:pt x="117522" y="114111"/>
                  <a:pt x="114300" y="127000"/>
                </a:cubicBezTo>
                <a:cubicBezTo>
                  <a:pt x="112183" y="158750"/>
                  <a:pt x="112913" y="190819"/>
                  <a:pt x="107950" y="222250"/>
                </a:cubicBezTo>
                <a:cubicBezTo>
                  <a:pt x="106474" y="231600"/>
                  <a:pt x="100120" y="239533"/>
                  <a:pt x="95250" y="247650"/>
                </a:cubicBezTo>
                <a:cubicBezTo>
                  <a:pt x="64281" y="299265"/>
                  <a:pt x="77655" y="271844"/>
                  <a:pt x="44450" y="317500"/>
                </a:cubicBezTo>
                <a:cubicBezTo>
                  <a:pt x="14149" y="359163"/>
                  <a:pt x="21662" y="347764"/>
                  <a:pt x="6350" y="393700"/>
                </a:cubicBezTo>
                <a:lnTo>
                  <a:pt x="0" y="412750"/>
                </a:lnTo>
                <a:cubicBezTo>
                  <a:pt x="4233" y="457200"/>
                  <a:pt x="3014" y="502512"/>
                  <a:pt x="12700" y="546100"/>
                </a:cubicBezTo>
                <a:cubicBezTo>
                  <a:pt x="19612" y="577204"/>
                  <a:pt x="48974" y="594873"/>
                  <a:pt x="76200" y="603250"/>
                </a:cubicBezTo>
                <a:cubicBezTo>
                  <a:pt x="90505" y="607652"/>
                  <a:pt x="105798" y="607744"/>
                  <a:pt x="120650" y="609600"/>
                </a:cubicBezTo>
                <a:cubicBezTo>
                  <a:pt x="139669" y="611977"/>
                  <a:pt x="158750" y="613833"/>
                  <a:pt x="177800" y="615950"/>
                </a:cubicBezTo>
                <a:cubicBezTo>
                  <a:pt x="184150" y="624417"/>
                  <a:pt x="191241" y="632375"/>
                  <a:pt x="196850" y="641350"/>
                </a:cubicBezTo>
                <a:cubicBezTo>
                  <a:pt x="218663" y="676252"/>
                  <a:pt x="216489" y="693116"/>
                  <a:pt x="203200" y="742950"/>
                </a:cubicBezTo>
                <a:cubicBezTo>
                  <a:pt x="200886" y="751627"/>
                  <a:pt x="190500" y="755650"/>
                  <a:pt x="184150" y="762000"/>
                </a:cubicBezTo>
                <a:cubicBezTo>
                  <a:pt x="182033" y="770467"/>
                  <a:pt x="179693" y="778881"/>
                  <a:pt x="177800" y="787400"/>
                </a:cubicBezTo>
                <a:cubicBezTo>
                  <a:pt x="175459" y="797936"/>
                  <a:pt x="174863" y="808911"/>
                  <a:pt x="171450" y="819150"/>
                </a:cubicBezTo>
                <a:cubicBezTo>
                  <a:pt x="164192" y="840923"/>
                  <a:pt x="144219" y="864536"/>
                  <a:pt x="133350" y="882650"/>
                </a:cubicBezTo>
                <a:cubicBezTo>
                  <a:pt x="128480" y="890767"/>
                  <a:pt x="124883" y="899583"/>
                  <a:pt x="120650" y="908050"/>
                </a:cubicBezTo>
                <a:cubicBezTo>
                  <a:pt x="122767" y="922867"/>
                  <a:pt x="120921" y="938823"/>
                  <a:pt x="127000" y="952500"/>
                </a:cubicBezTo>
                <a:cubicBezTo>
                  <a:pt x="130100" y="959474"/>
                  <a:pt x="141024" y="959457"/>
                  <a:pt x="146050" y="965200"/>
                </a:cubicBezTo>
                <a:cubicBezTo>
                  <a:pt x="156101" y="976687"/>
                  <a:pt x="157798" y="996474"/>
                  <a:pt x="171450" y="1003300"/>
                </a:cubicBezTo>
                <a:cubicBezTo>
                  <a:pt x="179917" y="1007533"/>
                  <a:pt x="188631" y="1011304"/>
                  <a:pt x="196850" y="1016000"/>
                </a:cubicBezTo>
                <a:cubicBezTo>
                  <a:pt x="203476" y="1019786"/>
                  <a:pt x="208754" y="1026020"/>
                  <a:pt x="215900" y="1028700"/>
                </a:cubicBezTo>
                <a:cubicBezTo>
                  <a:pt x="226006" y="1032490"/>
                  <a:pt x="237067" y="1032933"/>
                  <a:pt x="247650" y="1035050"/>
                </a:cubicBezTo>
                <a:cubicBezTo>
                  <a:pt x="283633" y="1032933"/>
                  <a:pt x="319953" y="1034047"/>
                  <a:pt x="355600" y="1028700"/>
                </a:cubicBezTo>
                <a:cubicBezTo>
                  <a:pt x="363147" y="1027568"/>
                  <a:pt x="367635" y="1019006"/>
                  <a:pt x="374650" y="1016000"/>
                </a:cubicBezTo>
                <a:cubicBezTo>
                  <a:pt x="382672" y="1012562"/>
                  <a:pt x="391583" y="1011767"/>
                  <a:pt x="400050" y="1009650"/>
                </a:cubicBezTo>
                <a:cubicBezTo>
                  <a:pt x="419100" y="1011767"/>
                  <a:pt x="438201" y="1013467"/>
                  <a:pt x="457200" y="1016000"/>
                </a:cubicBezTo>
                <a:cubicBezTo>
                  <a:pt x="469962" y="1017702"/>
                  <a:pt x="482575" y="1020392"/>
                  <a:pt x="495300" y="1022350"/>
                </a:cubicBezTo>
                <a:cubicBezTo>
                  <a:pt x="510093" y="1024626"/>
                  <a:pt x="524933" y="1026583"/>
                  <a:pt x="539750" y="1028700"/>
                </a:cubicBezTo>
                <a:cubicBezTo>
                  <a:pt x="578356" y="1054437"/>
                  <a:pt x="537337" y="1030176"/>
                  <a:pt x="584200" y="1047750"/>
                </a:cubicBezTo>
                <a:cubicBezTo>
                  <a:pt x="593063" y="1051074"/>
                  <a:pt x="600899" y="1056721"/>
                  <a:pt x="609600" y="1060450"/>
                </a:cubicBezTo>
                <a:cubicBezTo>
                  <a:pt x="615752" y="1063087"/>
                  <a:pt x="622300" y="1064683"/>
                  <a:pt x="628650" y="1066800"/>
                </a:cubicBezTo>
                <a:cubicBezTo>
                  <a:pt x="637117" y="1073150"/>
                  <a:pt x="645075" y="1080241"/>
                  <a:pt x="654050" y="1085850"/>
                </a:cubicBezTo>
                <a:cubicBezTo>
                  <a:pt x="692607" y="1109948"/>
                  <a:pt x="737159" y="1112114"/>
                  <a:pt x="781050" y="1117600"/>
                </a:cubicBezTo>
                <a:cubicBezTo>
                  <a:pt x="864418" y="1113212"/>
                  <a:pt x="911763" y="1114317"/>
                  <a:pt x="990600" y="1098550"/>
                </a:cubicBezTo>
                <a:cubicBezTo>
                  <a:pt x="1006905" y="1095289"/>
                  <a:pt x="1044036" y="1079716"/>
                  <a:pt x="1060450" y="1073150"/>
                </a:cubicBezTo>
                <a:cubicBezTo>
                  <a:pt x="1126508" y="1007092"/>
                  <a:pt x="1036665" y="1094444"/>
                  <a:pt x="1098550" y="1041400"/>
                </a:cubicBezTo>
                <a:cubicBezTo>
                  <a:pt x="1107641" y="1033608"/>
                  <a:pt x="1114939" y="1023885"/>
                  <a:pt x="1123950" y="1016000"/>
                </a:cubicBezTo>
                <a:cubicBezTo>
                  <a:pt x="1131915" y="1009031"/>
                  <a:pt x="1141866" y="1004434"/>
                  <a:pt x="1149350" y="996950"/>
                </a:cubicBezTo>
                <a:cubicBezTo>
                  <a:pt x="1154746" y="991554"/>
                  <a:pt x="1157024" y="983643"/>
                  <a:pt x="1162050" y="977900"/>
                </a:cubicBezTo>
                <a:cubicBezTo>
                  <a:pt x="1171906" y="966636"/>
                  <a:pt x="1183856" y="957337"/>
                  <a:pt x="1193800" y="946150"/>
                </a:cubicBezTo>
                <a:cubicBezTo>
                  <a:pt x="1200831" y="938240"/>
                  <a:pt x="1205366" y="928234"/>
                  <a:pt x="1212850" y="920750"/>
                </a:cubicBezTo>
                <a:cubicBezTo>
                  <a:pt x="1218246" y="915354"/>
                  <a:pt x="1226504" y="913446"/>
                  <a:pt x="1231900" y="908050"/>
                </a:cubicBezTo>
                <a:cubicBezTo>
                  <a:pt x="1265258" y="874692"/>
                  <a:pt x="1238500" y="892460"/>
                  <a:pt x="1263650" y="857250"/>
                </a:cubicBezTo>
                <a:cubicBezTo>
                  <a:pt x="1268870" y="849942"/>
                  <a:pt x="1276856" y="845018"/>
                  <a:pt x="1282700" y="838200"/>
                </a:cubicBezTo>
                <a:cubicBezTo>
                  <a:pt x="1289588" y="830165"/>
                  <a:pt x="1295400" y="821267"/>
                  <a:pt x="1301750" y="812800"/>
                </a:cubicBezTo>
                <a:cubicBezTo>
                  <a:pt x="1303867" y="806450"/>
                  <a:pt x="1304779" y="799562"/>
                  <a:pt x="1308100" y="793750"/>
                </a:cubicBezTo>
                <a:cubicBezTo>
                  <a:pt x="1313351" y="784561"/>
                  <a:pt x="1321279" y="777156"/>
                  <a:pt x="1327150" y="768350"/>
                </a:cubicBezTo>
                <a:cubicBezTo>
                  <a:pt x="1333996" y="758081"/>
                  <a:pt x="1340290" y="747435"/>
                  <a:pt x="1346200" y="736600"/>
                </a:cubicBezTo>
                <a:cubicBezTo>
                  <a:pt x="1377911" y="678464"/>
                  <a:pt x="1350822" y="717738"/>
                  <a:pt x="1384300" y="673100"/>
                </a:cubicBezTo>
                <a:cubicBezTo>
                  <a:pt x="1386417" y="662517"/>
                  <a:pt x="1387903" y="651788"/>
                  <a:pt x="1390650" y="641350"/>
                </a:cubicBezTo>
                <a:cubicBezTo>
                  <a:pt x="1398493" y="611546"/>
                  <a:pt x="1416050" y="552450"/>
                  <a:pt x="1416050" y="552450"/>
                </a:cubicBezTo>
                <a:cubicBezTo>
                  <a:pt x="1418167" y="531283"/>
                  <a:pt x="1422400" y="510222"/>
                  <a:pt x="1422400" y="488950"/>
                </a:cubicBezTo>
                <a:cubicBezTo>
                  <a:pt x="1422400" y="478157"/>
                  <a:pt x="1418668" y="467671"/>
                  <a:pt x="1416050" y="457200"/>
                </a:cubicBezTo>
                <a:cubicBezTo>
                  <a:pt x="1406281" y="418122"/>
                  <a:pt x="1401722" y="405079"/>
                  <a:pt x="1384300" y="368300"/>
                </a:cubicBezTo>
                <a:cubicBezTo>
                  <a:pt x="1364893" y="327329"/>
                  <a:pt x="1352126" y="291676"/>
                  <a:pt x="1320800" y="260350"/>
                </a:cubicBezTo>
                <a:cubicBezTo>
                  <a:pt x="1315404" y="254954"/>
                  <a:pt x="1307960" y="252086"/>
                  <a:pt x="1301750" y="247650"/>
                </a:cubicBezTo>
                <a:cubicBezTo>
                  <a:pt x="1293138" y="241499"/>
                  <a:pt x="1285325" y="234209"/>
                  <a:pt x="1276350" y="228600"/>
                </a:cubicBezTo>
                <a:cubicBezTo>
                  <a:pt x="1268323" y="223583"/>
                  <a:pt x="1259169" y="220596"/>
                  <a:pt x="1250950" y="215900"/>
                </a:cubicBezTo>
                <a:cubicBezTo>
                  <a:pt x="1244324" y="212114"/>
                  <a:pt x="1238250" y="207433"/>
                  <a:pt x="1231900" y="203200"/>
                </a:cubicBezTo>
                <a:cubicBezTo>
                  <a:pt x="1193800" y="205317"/>
                  <a:pt x="1155615" y="206244"/>
                  <a:pt x="1117600" y="209550"/>
                </a:cubicBezTo>
                <a:cubicBezTo>
                  <a:pt x="1106848" y="210485"/>
                  <a:pt x="1095924" y="212026"/>
                  <a:pt x="1085850" y="215900"/>
                </a:cubicBezTo>
                <a:cubicBezTo>
                  <a:pt x="1016796" y="242459"/>
                  <a:pt x="1055108" y="231939"/>
                  <a:pt x="1009650" y="260350"/>
                </a:cubicBezTo>
                <a:cubicBezTo>
                  <a:pt x="1001623" y="265367"/>
                  <a:pt x="992717" y="268817"/>
                  <a:pt x="984250" y="273050"/>
                </a:cubicBezTo>
                <a:cubicBezTo>
                  <a:pt x="911328" y="254820"/>
                  <a:pt x="1001194" y="280312"/>
                  <a:pt x="939800" y="254000"/>
                </a:cubicBezTo>
                <a:cubicBezTo>
                  <a:pt x="927744" y="248833"/>
                  <a:pt x="884895" y="242733"/>
                  <a:pt x="876300" y="241300"/>
                </a:cubicBezTo>
                <a:cubicBezTo>
                  <a:pt x="853281" y="247055"/>
                  <a:pt x="835400" y="231961"/>
                  <a:pt x="818357" y="252413"/>
                </a:cubicBezTo>
                <a:cubicBezTo>
                  <a:pt x="814072" y="257555"/>
                  <a:pt x="821267" y="279400"/>
                  <a:pt x="819150" y="285750"/>
                </a:cubicBezTo>
                <a:cubicBezTo>
                  <a:pt x="829259" y="326187"/>
                  <a:pt x="831850" y="330752"/>
                  <a:pt x="831850" y="387350"/>
                </a:cubicBezTo>
                <a:cubicBezTo>
                  <a:pt x="831850" y="406517"/>
                  <a:pt x="827617" y="425450"/>
                  <a:pt x="825500" y="444500"/>
                </a:cubicBezTo>
                <a:cubicBezTo>
                  <a:pt x="808460" y="441092"/>
                  <a:pt x="769461" y="434657"/>
                  <a:pt x="755650" y="425450"/>
                </a:cubicBezTo>
                <a:cubicBezTo>
                  <a:pt x="749300" y="421217"/>
                  <a:pt x="741759" y="417116"/>
                  <a:pt x="736600" y="412750"/>
                </a:cubicBezTo>
                <a:cubicBezTo>
                  <a:pt x="731441" y="408384"/>
                  <a:pt x="733822" y="405341"/>
                  <a:pt x="724694" y="399256"/>
                </a:cubicBezTo>
                <a:cubicBezTo>
                  <a:pt x="715566" y="393171"/>
                  <a:pt x="694531" y="384175"/>
                  <a:pt x="681831" y="376238"/>
                </a:cubicBezTo>
                <a:cubicBezTo>
                  <a:pt x="669131" y="368301"/>
                  <a:pt x="660003" y="357849"/>
                  <a:pt x="648494" y="351631"/>
                </a:cubicBezTo>
                <a:cubicBezTo>
                  <a:pt x="636985" y="345413"/>
                  <a:pt x="623755" y="342767"/>
                  <a:pt x="612775" y="338931"/>
                </a:cubicBezTo>
                <a:cubicBezTo>
                  <a:pt x="601795" y="335095"/>
                  <a:pt x="596900" y="332184"/>
                  <a:pt x="582613" y="328612"/>
                </a:cubicBezTo>
                <a:cubicBezTo>
                  <a:pt x="568326" y="325040"/>
                  <a:pt x="539485" y="321469"/>
                  <a:pt x="527050" y="317500"/>
                </a:cubicBezTo>
                <a:cubicBezTo>
                  <a:pt x="514615" y="313531"/>
                  <a:pt x="514974" y="307900"/>
                  <a:pt x="508000" y="304800"/>
                </a:cubicBezTo>
                <a:cubicBezTo>
                  <a:pt x="439990" y="274573"/>
                  <a:pt x="493963" y="308142"/>
                  <a:pt x="450850" y="279400"/>
                </a:cubicBezTo>
                <a:cubicBezTo>
                  <a:pt x="457200" y="277283"/>
                  <a:pt x="465270" y="278342"/>
                  <a:pt x="469900" y="273050"/>
                </a:cubicBezTo>
                <a:cubicBezTo>
                  <a:pt x="474530" y="267758"/>
                  <a:pt x="471752" y="256117"/>
                  <a:pt x="478631" y="247650"/>
                </a:cubicBezTo>
                <a:cubicBezTo>
                  <a:pt x="485510" y="239183"/>
                  <a:pt x="452908" y="241672"/>
                  <a:pt x="511175" y="222250"/>
                </a:cubicBezTo>
                <a:cubicBezTo>
                  <a:pt x="566830" y="166595"/>
                  <a:pt x="498612" y="220415"/>
                  <a:pt x="551656" y="176212"/>
                </a:cubicBezTo>
                <a:cubicBezTo>
                  <a:pt x="585251" y="148216"/>
                  <a:pt x="575469" y="153987"/>
                  <a:pt x="584994" y="147637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5" name="Lige pilforbindelse 44">
            <a:extLst>
              <a:ext uri="{FF2B5EF4-FFF2-40B4-BE49-F238E27FC236}">
                <a16:creationId xmlns:a16="http://schemas.microsoft.com/office/drawing/2014/main" id="{CFB15F17-3CA1-D0E1-E498-43121D30E67B}"/>
              </a:ext>
            </a:extLst>
          </p:cNvPr>
          <p:cNvCxnSpPr>
            <a:cxnSpLocks/>
          </p:cNvCxnSpPr>
          <p:nvPr/>
        </p:nvCxnSpPr>
        <p:spPr>
          <a:xfrm>
            <a:off x="8917270" y="5513403"/>
            <a:ext cx="2686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Kombinationstegning: figur 45">
            <a:extLst>
              <a:ext uri="{FF2B5EF4-FFF2-40B4-BE49-F238E27FC236}">
                <a16:creationId xmlns:a16="http://schemas.microsoft.com/office/drawing/2014/main" id="{342CADA2-2DC8-F8A7-7C79-53064D3A7135}"/>
              </a:ext>
            </a:extLst>
          </p:cNvPr>
          <p:cNvSpPr/>
          <p:nvPr/>
        </p:nvSpPr>
        <p:spPr>
          <a:xfrm>
            <a:off x="679006" y="5333248"/>
            <a:ext cx="295952" cy="297751"/>
          </a:xfrm>
          <a:custGeom>
            <a:avLst/>
            <a:gdLst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57311 w 366864"/>
              <a:gd name="connsiteY20" fmla="*/ 169069 h 369094"/>
              <a:gd name="connsiteX21" fmla="*/ 178743 w 366864"/>
              <a:gd name="connsiteY21" fmla="*/ 150019 h 369094"/>
              <a:gd name="connsiteX22" fmla="*/ 190649 w 366864"/>
              <a:gd name="connsiteY22" fmla="*/ 147637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57311 w 366864"/>
              <a:gd name="connsiteY20" fmla="*/ 169069 h 369094"/>
              <a:gd name="connsiteX21" fmla="*/ 178743 w 366864"/>
              <a:gd name="connsiteY21" fmla="*/ 150019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57311 w 366864"/>
              <a:gd name="connsiteY20" fmla="*/ 169069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40655 w 366864"/>
              <a:gd name="connsiteY24" fmla="*/ 157162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31130 w 366864"/>
              <a:gd name="connsiteY23" fmla="*/ 15001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2555 w 366864"/>
              <a:gd name="connsiteY22" fmla="*/ 157162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26355 w 366864"/>
              <a:gd name="connsiteY9" fmla="*/ 350044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0174 w 366864"/>
              <a:gd name="connsiteY22" fmla="*/ 171449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14449 w 366864"/>
              <a:gd name="connsiteY9" fmla="*/ 354807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0174 w 366864"/>
              <a:gd name="connsiteY22" fmla="*/ 171449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  <a:gd name="connsiteX0" fmla="*/ 149 w 366864"/>
              <a:gd name="connsiteY0" fmla="*/ 278606 h 369094"/>
              <a:gd name="connsiteX1" fmla="*/ 149 w 366864"/>
              <a:gd name="connsiteY1" fmla="*/ 278606 h 369094"/>
              <a:gd name="connsiteX2" fmla="*/ 16818 w 366864"/>
              <a:gd name="connsiteY2" fmla="*/ 295275 h 369094"/>
              <a:gd name="connsiteX3" fmla="*/ 33486 w 366864"/>
              <a:gd name="connsiteY3" fmla="*/ 302419 h 369094"/>
              <a:gd name="connsiteX4" fmla="*/ 57299 w 366864"/>
              <a:gd name="connsiteY4" fmla="*/ 311944 h 369094"/>
              <a:gd name="connsiteX5" fmla="*/ 66824 w 366864"/>
              <a:gd name="connsiteY5" fmla="*/ 321469 h 369094"/>
              <a:gd name="connsiteX6" fmla="*/ 73968 w 366864"/>
              <a:gd name="connsiteY6" fmla="*/ 323850 h 369094"/>
              <a:gd name="connsiteX7" fmla="*/ 95399 w 366864"/>
              <a:gd name="connsiteY7" fmla="*/ 333375 h 369094"/>
              <a:gd name="connsiteX8" fmla="*/ 112068 w 366864"/>
              <a:gd name="connsiteY8" fmla="*/ 340519 h 369094"/>
              <a:gd name="connsiteX9" fmla="*/ 107306 w 366864"/>
              <a:gd name="connsiteY9" fmla="*/ 354807 h 369094"/>
              <a:gd name="connsiteX10" fmla="*/ 138261 w 366864"/>
              <a:gd name="connsiteY10" fmla="*/ 357187 h 369094"/>
              <a:gd name="connsiteX11" fmla="*/ 145405 w 366864"/>
              <a:gd name="connsiteY11" fmla="*/ 359569 h 369094"/>
              <a:gd name="connsiteX12" fmla="*/ 159693 w 366864"/>
              <a:gd name="connsiteY12" fmla="*/ 369094 h 369094"/>
              <a:gd name="connsiteX13" fmla="*/ 169218 w 366864"/>
              <a:gd name="connsiteY13" fmla="*/ 366712 h 369094"/>
              <a:gd name="connsiteX14" fmla="*/ 171599 w 366864"/>
              <a:gd name="connsiteY14" fmla="*/ 323850 h 369094"/>
              <a:gd name="connsiteX15" fmla="*/ 173980 w 366864"/>
              <a:gd name="connsiteY15" fmla="*/ 314325 h 369094"/>
              <a:gd name="connsiteX16" fmla="*/ 166836 w 366864"/>
              <a:gd name="connsiteY16" fmla="*/ 264319 h 369094"/>
              <a:gd name="connsiteX17" fmla="*/ 159693 w 366864"/>
              <a:gd name="connsiteY17" fmla="*/ 235744 h 369094"/>
              <a:gd name="connsiteX18" fmla="*/ 157311 w 366864"/>
              <a:gd name="connsiteY18" fmla="*/ 226219 h 369094"/>
              <a:gd name="connsiteX19" fmla="*/ 154930 w 366864"/>
              <a:gd name="connsiteY19" fmla="*/ 214312 h 369094"/>
              <a:gd name="connsiteX20" fmla="*/ 164455 w 366864"/>
              <a:gd name="connsiteY20" fmla="*/ 173831 h 369094"/>
              <a:gd name="connsiteX21" fmla="*/ 178743 w 366864"/>
              <a:gd name="connsiteY21" fmla="*/ 159544 h 369094"/>
              <a:gd name="connsiteX22" fmla="*/ 200174 w 366864"/>
              <a:gd name="connsiteY22" fmla="*/ 171449 h 369094"/>
              <a:gd name="connsiteX23" fmla="*/ 226367 w 366864"/>
              <a:gd name="connsiteY23" fmla="*/ 169069 h 369094"/>
              <a:gd name="connsiteX24" fmla="*/ 235892 w 366864"/>
              <a:gd name="connsiteY24" fmla="*/ 178593 h 369094"/>
              <a:gd name="connsiteX25" fmla="*/ 247799 w 366864"/>
              <a:gd name="connsiteY25" fmla="*/ 159544 h 369094"/>
              <a:gd name="connsiteX26" fmla="*/ 257324 w 366864"/>
              <a:gd name="connsiteY26" fmla="*/ 164306 h 369094"/>
              <a:gd name="connsiteX27" fmla="*/ 269230 w 366864"/>
              <a:gd name="connsiteY27" fmla="*/ 166687 h 369094"/>
              <a:gd name="connsiteX28" fmla="*/ 278755 w 366864"/>
              <a:gd name="connsiteY28" fmla="*/ 169069 h 369094"/>
              <a:gd name="connsiteX29" fmla="*/ 290661 w 366864"/>
              <a:gd name="connsiteY29" fmla="*/ 171450 h 369094"/>
              <a:gd name="connsiteX30" fmla="*/ 297805 w 366864"/>
              <a:gd name="connsiteY30" fmla="*/ 173831 h 369094"/>
              <a:gd name="connsiteX31" fmla="*/ 319236 w 366864"/>
              <a:gd name="connsiteY31" fmla="*/ 178594 h 369094"/>
              <a:gd name="connsiteX32" fmla="*/ 328761 w 366864"/>
              <a:gd name="connsiteY32" fmla="*/ 183356 h 369094"/>
              <a:gd name="connsiteX33" fmla="*/ 335905 w 366864"/>
              <a:gd name="connsiteY33" fmla="*/ 180975 h 369094"/>
              <a:gd name="connsiteX34" fmla="*/ 345430 w 366864"/>
              <a:gd name="connsiteY34" fmla="*/ 164306 h 369094"/>
              <a:gd name="connsiteX35" fmla="*/ 354955 w 366864"/>
              <a:gd name="connsiteY35" fmla="*/ 147637 h 369094"/>
              <a:gd name="connsiteX36" fmla="*/ 357336 w 366864"/>
              <a:gd name="connsiteY36" fmla="*/ 138112 h 369094"/>
              <a:gd name="connsiteX37" fmla="*/ 359718 w 366864"/>
              <a:gd name="connsiteY37" fmla="*/ 126206 h 369094"/>
              <a:gd name="connsiteX38" fmla="*/ 364480 w 366864"/>
              <a:gd name="connsiteY38" fmla="*/ 119062 h 369094"/>
              <a:gd name="connsiteX39" fmla="*/ 364480 w 366864"/>
              <a:gd name="connsiteY39" fmla="*/ 78581 h 369094"/>
              <a:gd name="connsiteX40" fmla="*/ 359718 w 366864"/>
              <a:gd name="connsiteY40" fmla="*/ 71437 h 369094"/>
              <a:gd name="connsiteX41" fmla="*/ 338286 w 366864"/>
              <a:gd name="connsiteY41" fmla="*/ 47625 h 369094"/>
              <a:gd name="connsiteX42" fmla="*/ 331143 w 366864"/>
              <a:gd name="connsiteY42" fmla="*/ 42862 h 369094"/>
              <a:gd name="connsiteX43" fmla="*/ 323999 w 366864"/>
              <a:gd name="connsiteY43" fmla="*/ 35719 h 369094"/>
              <a:gd name="connsiteX44" fmla="*/ 316855 w 366864"/>
              <a:gd name="connsiteY44" fmla="*/ 33337 h 369094"/>
              <a:gd name="connsiteX45" fmla="*/ 309711 w 366864"/>
              <a:gd name="connsiteY45" fmla="*/ 28575 h 369094"/>
              <a:gd name="connsiteX46" fmla="*/ 285899 w 366864"/>
              <a:gd name="connsiteY46" fmla="*/ 21431 h 369094"/>
              <a:gd name="connsiteX47" fmla="*/ 269230 w 366864"/>
              <a:gd name="connsiteY47" fmla="*/ 16669 h 369094"/>
              <a:gd name="connsiteX48" fmla="*/ 257324 w 366864"/>
              <a:gd name="connsiteY48" fmla="*/ 14287 h 369094"/>
              <a:gd name="connsiteX49" fmla="*/ 243036 w 366864"/>
              <a:gd name="connsiteY49" fmla="*/ 9525 h 369094"/>
              <a:gd name="connsiteX50" fmla="*/ 228749 w 366864"/>
              <a:gd name="connsiteY50" fmla="*/ 7144 h 369094"/>
              <a:gd name="connsiteX51" fmla="*/ 212080 w 366864"/>
              <a:gd name="connsiteY51" fmla="*/ 2381 h 369094"/>
              <a:gd name="connsiteX52" fmla="*/ 188268 w 366864"/>
              <a:gd name="connsiteY52" fmla="*/ 0 h 369094"/>
              <a:gd name="connsiteX53" fmla="*/ 131118 w 366864"/>
              <a:gd name="connsiteY53" fmla="*/ 4762 h 369094"/>
              <a:gd name="connsiteX54" fmla="*/ 123974 w 366864"/>
              <a:gd name="connsiteY54" fmla="*/ 7144 h 369094"/>
              <a:gd name="connsiteX55" fmla="*/ 104924 w 366864"/>
              <a:gd name="connsiteY55" fmla="*/ 16669 h 369094"/>
              <a:gd name="connsiteX56" fmla="*/ 85874 w 366864"/>
              <a:gd name="connsiteY56" fmla="*/ 40481 h 369094"/>
              <a:gd name="connsiteX57" fmla="*/ 78730 w 366864"/>
              <a:gd name="connsiteY57" fmla="*/ 45244 h 369094"/>
              <a:gd name="connsiteX58" fmla="*/ 76349 w 366864"/>
              <a:gd name="connsiteY58" fmla="*/ 54769 h 369094"/>
              <a:gd name="connsiteX59" fmla="*/ 69205 w 366864"/>
              <a:gd name="connsiteY59" fmla="*/ 69056 h 369094"/>
              <a:gd name="connsiteX60" fmla="*/ 66824 w 366864"/>
              <a:gd name="connsiteY60" fmla="*/ 80962 h 369094"/>
              <a:gd name="connsiteX61" fmla="*/ 64443 w 366864"/>
              <a:gd name="connsiteY61" fmla="*/ 90487 h 369094"/>
              <a:gd name="connsiteX62" fmla="*/ 62061 w 366864"/>
              <a:gd name="connsiteY62" fmla="*/ 107156 h 369094"/>
              <a:gd name="connsiteX63" fmla="*/ 57299 w 366864"/>
              <a:gd name="connsiteY63" fmla="*/ 123825 h 369094"/>
              <a:gd name="connsiteX64" fmla="*/ 52536 w 366864"/>
              <a:gd name="connsiteY64" fmla="*/ 145256 h 369094"/>
              <a:gd name="connsiteX65" fmla="*/ 43011 w 366864"/>
              <a:gd name="connsiteY65" fmla="*/ 166687 h 369094"/>
              <a:gd name="connsiteX66" fmla="*/ 40630 w 366864"/>
              <a:gd name="connsiteY66" fmla="*/ 173831 h 369094"/>
              <a:gd name="connsiteX67" fmla="*/ 33486 w 366864"/>
              <a:gd name="connsiteY67" fmla="*/ 183356 h 369094"/>
              <a:gd name="connsiteX68" fmla="*/ 28724 w 366864"/>
              <a:gd name="connsiteY68" fmla="*/ 195262 h 369094"/>
              <a:gd name="connsiteX69" fmla="*/ 26343 w 366864"/>
              <a:gd name="connsiteY69" fmla="*/ 202406 h 369094"/>
              <a:gd name="connsiteX70" fmla="*/ 12055 w 366864"/>
              <a:gd name="connsiteY70" fmla="*/ 226219 h 369094"/>
              <a:gd name="connsiteX71" fmla="*/ 4911 w 366864"/>
              <a:gd name="connsiteY71" fmla="*/ 242887 h 369094"/>
              <a:gd name="connsiteX72" fmla="*/ 2530 w 366864"/>
              <a:gd name="connsiteY72" fmla="*/ 254794 h 369094"/>
              <a:gd name="connsiteX73" fmla="*/ 149 w 366864"/>
              <a:gd name="connsiteY73" fmla="*/ 264319 h 369094"/>
              <a:gd name="connsiteX74" fmla="*/ 149 w 366864"/>
              <a:gd name="connsiteY74" fmla="*/ 278606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66864" h="369094">
                <a:moveTo>
                  <a:pt x="149" y="278606"/>
                </a:moveTo>
                <a:lnTo>
                  <a:pt x="149" y="278606"/>
                </a:lnTo>
                <a:cubicBezTo>
                  <a:pt x="5705" y="284162"/>
                  <a:pt x="10736" y="290299"/>
                  <a:pt x="16818" y="295275"/>
                </a:cubicBezTo>
                <a:cubicBezTo>
                  <a:pt x="21703" y="299272"/>
                  <a:pt x="27844" y="300249"/>
                  <a:pt x="33486" y="302419"/>
                </a:cubicBezTo>
                <a:cubicBezTo>
                  <a:pt x="41465" y="305488"/>
                  <a:pt x="57299" y="311944"/>
                  <a:pt x="57299" y="311944"/>
                </a:cubicBezTo>
                <a:cubicBezTo>
                  <a:pt x="60474" y="315119"/>
                  <a:pt x="63170" y="318859"/>
                  <a:pt x="66824" y="321469"/>
                </a:cubicBezTo>
                <a:cubicBezTo>
                  <a:pt x="68867" y="322928"/>
                  <a:pt x="71723" y="322727"/>
                  <a:pt x="73968" y="323850"/>
                </a:cubicBezTo>
                <a:cubicBezTo>
                  <a:pt x="94567" y="334149"/>
                  <a:pt x="77222" y="328831"/>
                  <a:pt x="95399" y="333375"/>
                </a:cubicBezTo>
                <a:cubicBezTo>
                  <a:pt x="121412" y="350715"/>
                  <a:pt x="110084" y="336947"/>
                  <a:pt x="112068" y="340519"/>
                </a:cubicBezTo>
                <a:cubicBezTo>
                  <a:pt x="114052" y="344091"/>
                  <a:pt x="102398" y="351862"/>
                  <a:pt x="107306" y="354807"/>
                </a:cubicBezTo>
                <a:cubicBezTo>
                  <a:pt x="111275" y="357188"/>
                  <a:pt x="131911" y="356393"/>
                  <a:pt x="138261" y="357187"/>
                </a:cubicBezTo>
                <a:cubicBezTo>
                  <a:pt x="144611" y="357981"/>
                  <a:pt x="143024" y="358775"/>
                  <a:pt x="145405" y="359569"/>
                </a:cubicBezTo>
                <a:cubicBezTo>
                  <a:pt x="149699" y="363862"/>
                  <a:pt x="152802" y="369094"/>
                  <a:pt x="159693" y="369094"/>
                </a:cubicBezTo>
                <a:cubicBezTo>
                  <a:pt x="162966" y="369094"/>
                  <a:pt x="166043" y="367506"/>
                  <a:pt x="169218" y="366712"/>
                </a:cubicBezTo>
                <a:cubicBezTo>
                  <a:pt x="170012" y="352425"/>
                  <a:pt x="170304" y="338101"/>
                  <a:pt x="171599" y="323850"/>
                </a:cubicBezTo>
                <a:cubicBezTo>
                  <a:pt x="171895" y="320591"/>
                  <a:pt x="173980" y="317598"/>
                  <a:pt x="173980" y="314325"/>
                </a:cubicBezTo>
                <a:cubicBezTo>
                  <a:pt x="173980" y="275479"/>
                  <a:pt x="176964" y="284574"/>
                  <a:pt x="166836" y="264319"/>
                </a:cubicBezTo>
                <a:lnTo>
                  <a:pt x="159693" y="235744"/>
                </a:lnTo>
                <a:cubicBezTo>
                  <a:pt x="158899" y="232569"/>
                  <a:pt x="157953" y="229428"/>
                  <a:pt x="157311" y="226219"/>
                </a:cubicBezTo>
                <a:lnTo>
                  <a:pt x="154930" y="214312"/>
                </a:lnTo>
                <a:cubicBezTo>
                  <a:pt x="155724" y="199231"/>
                  <a:pt x="160486" y="182959"/>
                  <a:pt x="164455" y="173831"/>
                </a:cubicBezTo>
                <a:cubicBezTo>
                  <a:pt x="168424" y="164703"/>
                  <a:pt x="172790" y="159941"/>
                  <a:pt x="178743" y="159544"/>
                </a:cubicBezTo>
                <a:cubicBezTo>
                  <a:pt x="184696" y="159147"/>
                  <a:pt x="196205" y="172243"/>
                  <a:pt x="200174" y="171449"/>
                </a:cubicBezTo>
                <a:cubicBezTo>
                  <a:pt x="213668" y="172243"/>
                  <a:pt x="220414" y="167878"/>
                  <a:pt x="226367" y="169069"/>
                </a:cubicBezTo>
                <a:cubicBezTo>
                  <a:pt x="232320" y="170260"/>
                  <a:pt x="232320" y="180181"/>
                  <a:pt x="235892" y="178593"/>
                </a:cubicBezTo>
                <a:cubicBezTo>
                  <a:pt x="239464" y="177005"/>
                  <a:pt x="244227" y="161925"/>
                  <a:pt x="247799" y="159544"/>
                </a:cubicBezTo>
                <a:cubicBezTo>
                  <a:pt x="251371" y="157163"/>
                  <a:pt x="253956" y="163184"/>
                  <a:pt x="257324" y="164306"/>
                </a:cubicBezTo>
                <a:cubicBezTo>
                  <a:pt x="261164" y="165586"/>
                  <a:pt x="265279" y="165809"/>
                  <a:pt x="269230" y="166687"/>
                </a:cubicBezTo>
                <a:cubicBezTo>
                  <a:pt x="272425" y="167397"/>
                  <a:pt x="275560" y="168359"/>
                  <a:pt x="278755" y="169069"/>
                </a:cubicBezTo>
                <a:cubicBezTo>
                  <a:pt x="282706" y="169947"/>
                  <a:pt x="286735" y="170468"/>
                  <a:pt x="290661" y="171450"/>
                </a:cubicBezTo>
                <a:cubicBezTo>
                  <a:pt x="293096" y="172059"/>
                  <a:pt x="295391" y="173141"/>
                  <a:pt x="297805" y="173831"/>
                </a:cubicBezTo>
                <a:cubicBezTo>
                  <a:pt x="305646" y="176071"/>
                  <a:pt x="311059" y="176958"/>
                  <a:pt x="319236" y="178594"/>
                </a:cubicBezTo>
                <a:cubicBezTo>
                  <a:pt x="322411" y="180181"/>
                  <a:pt x="325247" y="182854"/>
                  <a:pt x="328761" y="183356"/>
                </a:cubicBezTo>
                <a:cubicBezTo>
                  <a:pt x="331246" y="183711"/>
                  <a:pt x="333945" y="182543"/>
                  <a:pt x="335905" y="180975"/>
                </a:cubicBezTo>
                <a:cubicBezTo>
                  <a:pt x="338960" y="178531"/>
                  <a:pt x="343948" y="166899"/>
                  <a:pt x="345430" y="164306"/>
                </a:cubicBezTo>
                <a:cubicBezTo>
                  <a:pt x="350456" y="155510"/>
                  <a:pt x="351029" y="158108"/>
                  <a:pt x="354955" y="147637"/>
                </a:cubicBezTo>
                <a:cubicBezTo>
                  <a:pt x="356104" y="144573"/>
                  <a:pt x="356626" y="141307"/>
                  <a:pt x="357336" y="138112"/>
                </a:cubicBezTo>
                <a:cubicBezTo>
                  <a:pt x="358214" y="134161"/>
                  <a:pt x="358297" y="129996"/>
                  <a:pt x="359718" y="126206"/>
                </a:cubicBezTo>
                <a:cubicBezTo>
                  <a:pt x="360723" y="123526"/>
                  <a:pt x="362893" y="121443"/>
                  <a:pt x="364480" y="119062"/>
                </a:cubicBezTo>
                <a:cubicBezTo>
                  <a:pt x="366048" y="103381"/>
                  <a:pt x="368954" y="93496"/>
                  <a:pt x="364480" y="78581"/>
                </a:cubicBezTo>
                <a:cubicBezTo>
                  <a:pt x="363658" y="75840"/>
                  <a:pt x="361381" y="73766"/>
                  <a:pt x="359718" y="71437"/>
                </a:cubicBezTo>
                <a:cubicBezTo>
                  <a:pt x="354128" y="63610"/>
                  <a:pt x="345886" y="52693"/>
                  <a:pt x="338286" y="47625"/>
                </a:cubicBezTo>
                <a:cubicBezTo>
                  <a:pt x="335905" y="46037"/>
                  <a:pt x="333341" y="44694"/>
                  <a:pt x="331143" y="42862"/>
                </a:cubicBezTo>
                <a:cubicBezTo>
                  <a:pt x="328556" y="40706"/>
                  <a:pt x="326801" y="37587"/>
                  <a:pt x="323999" y="35719"/>
                </a:cubicBezTo>
                <a:cubicBezTo>
                  <a:pt x="321910" y="34327"/>
                  <a:pt x="319100" y="34460"/>
                  <a:pt x="316855" y="33337"/>
                </a:cubicBezTo>
                <a:cubicBezTo>
                  <a:pt x="314295" y="32057"/>
                  <a:pt x="312326" y="29737"/>
                  <a:pt x="309711" y="28575"/>
                </a:cubicBezTo>
                <a:cubicBezTo>
                  <a:pt x="299520" y="24046"/>
                  <a:pt x="295600" y="24202"/>
                  <a:pt x="285899" y="21431"/>
                </a:cubicBezTo>
                <a:cubicBezTo>
                  <a:pt x="271968" y="17451"/>
                  <a:pt x="285991" y="20394"/>
                  <a:pt x="269230" y="16669"/>
                </a:cubicBezTo>
                <a:cubicBezTo>
                  <a:pt x="265279" y="15791"/>
                  <a:pt x="261229" y="15352"/>
                  <a:pt x="257324" y="14287"/>
                </a:cubicBezTo>
                <a:cubicBezTo>
                  <a:pt x="252481" y="12966"/>
                  <a:pt x="247906" y="10742"/>
                  <a:pt x="243036" y="9525"/>
                </a:cubicBezTo>
                <a:cubicBezTo>
                  <a:pt x="238352" y="8354"/>
                  <a:pt x="233453" y="8230"/>
                  <a:pt x="228749" y="7144"/>
                </a:cubicBezTo>
                <a:cubicBezTo>
                  <a:pt x="223118" y="5845"/>
                  <a:pt x="217771" y="3385"/>
                  <a:pt x="212080" y="2381"/>
                </a:cubicBezTo>
                <a:cubicBezTo>
                  <a:pt x="204224" y="995"/>
                  <a:pt x="196205" y="794"/>
                  <a:pt x="188268" y="0"/>
                </a:cubicBezTo>
                <a:cubicBezTo>
                  <a:pt x="164254" y="1264"/>
                  <a:pt x="151060" y="-224"/>
                  <a:pt x="131118" y="4762"/>
                </a:cubicBezTo>
                <a:cubicBezTo>
                  <a:pt x="128683" y="5371"/>
                  <a:pt x="126259" y="6105"/>
                  <a:pt x="123974" y="7144"/>
                </a:cubicBezTo>
                <a:cubicBezTo>
                  <a:pt x="117511" y="10082"/>
                  <a:pt x="109944" y="11649"/>
                  <a:pt x="104924" y="16669"/>
                </a:cubicBezTo>
                <a:cubicBezTo>
                  <a:pt x="77931" y="43658"/>
                  <a:pt x="130194" y="-9381"/>
                  <a:pt x="85874" y="40481"/>
                </a:cubicBezTo>
                <a:cubicBezTo>
                  <a:pt x="83973" y="42620"/>
                  <a:pt x="81111" y="43656"/>
                  <a:pt x="78730" y="45244"/>
                </a:cubicBezTo>
                <a:cubicBezTo>
                  <a:pt x="77936" y="48419"/>
                  <a:pt x="77638" y="51761"/>
                  <a:pt x="76349" y="54769"/>
                </a:cubicBezTo>
                <a:cubicBezTo>
                  <a:pt x="69363" y="71068"/>
                  <a:pt x="73219" y="52998"/>
                  <a:pt x="69205" y="69056"/>
                </a:cubicBezTo>
                <a:cubicBezTo>
                  <a:pt x="68223" y="72982"/>
                  <a:pt x="67702" y="77011"/>
                  <a:pt x="66824" y="80962"/>
                </a:cubicBezTo>
                <a:cubicBezTo>
                  <a:pt x="66114" y="84157"/>
                  <a:pt x="65028" y="87267"/>
                  <a:pt x="64443" y="90487"/>
                </a:cubicBezTo>
                <a:cubicBezTo>
                  <a:pt x="63439" y="96009"/>
                  <a:pt x="63237" y="101668"/>
                  <a:pt x="62061" y="107156"/>
                </a:cubicBezTo>
                <a:cubicBezTo>
                  <a:pt x="60850" y="112806"/>
                  <a:pt x="58700" y="118219"/>
                  <a:pt x="57299" y="123825"/>
                </a:cubicBezTo>
                <a:cubicBezTo>
                  <a:pt x="55408" y="131390"/>
                  <a:pt x="54985" y="137910"/>
                  <a:pt x="52536" y="145256"/>
                </a:cubicBezTo>
                <a:cubicBezTo>
                  <a:pt x="46992" y="161886"/>
                  <a:pt x="49240" y="152153"/>
                  <a:pt x="43011" y="166687"/>
                </a:cubicBezTo>
                <a:cubicBezTo>
                  <a:pt x="42022" y="168994"/>
                  <a:pt x="41875" y="171652"/>
                  <a:pt x="40630" y="173831"/>
                </a:cubicBezTo>
                <a:cubicBezTo>
                  <a:pt x="38661" y="177277"/>
                  <a:pt x="35413" y="179887"/>
                  <a:pt x="33486" y="183356"/>
                </a:cubicBezTo>
                <a:cubicBezTo>
                  <a:pt x="31410" y="187092"/>
                  <a:pt x="30225" y="191260"/>
                  <a:pt x="28724" y="195262"/>
                </a:cubicBezTo>
                <a:cubicBezTo>
                  <a:pt x="27843" y="197612"/>
                  <a:pt x="27533" y="200196"/>
                  <a:pt x="26343" y="202406"/>
                </a:cubicBezTo>
                <a:cubicBezTo>
                  <a:pt x="21954" y="210556"/>
                  <a:pt x="14982" y="217437"/>
                  <a:pt x="12055" y="226219"/>
                </a:cubicBezTo>
                <a:cubicBezTo>
                  <a:pt x="8551" y="236730"/>
                  <a:pt x="10797" y="231117"/>
                  <a:pt x="4911" y="242887"/>
                </a:cubicBezTo>
                <a:cubicBezTo>
                  <a:pt x="4117" y="246856"/>
                  <a:pt x="3408" y="250843"/>
                  <a:pt x="2530" y="254794"/>
                </a:cubicBezTo>
                <a:cubicBezTo>
                  <a:pt x="1820" y="257989"/>
                  <a:pt x="612" y="261079"/>
                  <a:pt x="149" y="264319"/>
                </a:cubicBezTo>
                <a:cubicBezTo>
                  <a:pt x="-188" y="266676"/>
                  <a:pt x="149" y="276225"/>
                  <a:pt x="149" y="278606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rgbClr val="552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7" name="Kombinationstegning: figur 46">
            <a:extLst>
              <a:ext uri="{FF2B5EF4-FFF2-40B4-BE49-F238E27FC236}">
                <a16:creationId xmlns:a16="http://schemas.microsoft.com/office/drawing/2014/main" id="{309AD41C-2638-818D-0DA9-9DB50A8CA223}"/>
              </a:ext>
            </a:extLst>
          </p:cNvPr>
          <p:cNvSpPr/>
          <p:nvPr/>
        </p:nvSpPr>
        <p:spPr>
          <a:xfrm>
            <a:off x="6675288" y="5352726"/>
            <a:ext cx="278541" cy="422614"/>
          </a:xfrm>
          <a:custGeom>
            <a:avLst/>
            <a:gdLst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16694 w 345281"/>
              <a:gd name="connsiteY53" fmla="*/ 233363 h 523875"/>
              <a:gd name="connsiteX54" fmla="*/ 228600 w 345281"/>
              <a:gd name="connsiteY54" fmla="*/ 219075 h 523875"/>
              <a:gd name="connsiteX55" fmla="*/ 235744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0982 h 523875"/>
              <a:gd name="connsiteX54" fmla="*/ 228600 w 345281"/>
              <a:gd name="connsiteY54" fmla="*/ 219075 h 523875"/>
              <a:gd name="connsiteX55" fmla="*/ 235744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5744 h 523875"/>
              <a:gd name="connsiteX54" fmla="*/ 228600 w 345281"/>
              <a:gd name="connsiteY54" fmla="*/ 219075 h 523875"/>
              <a:gd name="connsiteX55" fmla="*/ 235744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5744 h 523875"/>
              <a:gd name="connsiteX54" fmla="*/ 228600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14312 w 345281"/>
              <a:gd name="connsiteY52" fmla="*/ 245269 h 523875"/>
              <a:gd name="connsiteX53" fmla="*/ 233363 w 345281"/>
              <a:gd name="connsiteY53" fmla="*/ 235744 h 523875"/>
              <a:gd name="connsiteX54" fmla="*/ 238125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26219 w 345281"/>
              <a:gd name="connsiteY52" fmla="*/ 250031 h 523875"/>
              <a:gd name="connsiteX53" fmla="*/ 233363 w 345281"/>
              <a:gd name="connsiteY53" fmla="*/ 235744 h 523875"/>
              <a:gd name="connsiteX54" fmla="*/ 238125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71462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  <a:gd name="connsiteX0" fmla="*/ 261937 w 345281"/>
              <a:gd name="connsiteY0" fmla="*/ 23813 h 523875"/>
              <a:gd name="connsiteX1" fmla="*/ 261937 w 345281"/>
              <a:gd name="connsiteY1" fmla="*/ 23813 h 523875"/>
              <a:gd name="connsiteX2" fmla="*/ 242887 w 345281"/>
              <a:gd name="connsiteY2" fmla="*/ 14288 h 523875"/>
              <a:gd name="connsiteX3" fmla="*/ 235744 w 345281"/>
              <a:gd name="connsiteY3" fmla="*/ 11907 h 523875"/>
              <a:gd name="connsiteX4" fmla="*/ 226219 w 345281"/>
              <a:gd name="connsiteY4" fmla="*/ 7144 h 523875"/>
              <a:gd name="connsiteX5" fmla="*/ 195262 w 345281"/>
              <a:gd name="connsiteY5" fmla="*/ 0 h 523875"/>
              <a:gd name="connsiteX6" fmla="*/ 66675 w 345281"/>
              <a:gd name="connsiteY6" fmla="*/ 2382 h 523875"/>
              <a:gd name="connsiteX7" fmla="*/ 47625 w 345281"/>
              <a:gd name="connsiteY7" fmla="*/ 14288 h 523875"/>
              <a:gd name="connsiteX8" fmla="*/ 23812 w 345281"/>
              <a:gd name="connsiteY8" fmla="*/ 42863 h 523875"/>
              <a:gd name="connsiteX9" fmla="*/ 16669 w 345281"/>
              <a:gd name="connsiteY9" fmla="*/ 57150 h 523875"/>
              <a:gd name="connsiteX10" fmla="*/ 7144 w 345281"/>
              <a:gd name="connsiteY10" fmla="*/ 71438 h 523875"/>
              <a:gd name="connsiteX11" fmla="*/ 2381 w 345281"/>
              <a:gd name="connsiteY11" fmla="*/ 116682 h 523875"/>
              <a:gd name="connsiteX12" fmla="*/ 0 w 345281"/>
              <a:gd name="connsiteY12" fmla="*/ 135732 h 523875"/>
              <a:gd name="connsiteX13" fmla="*/ 2381 w 345281"/>
              <a:gd name="connsiteY13" fmla="*/ 245269 h 523875"/>
              <a:gd name="connsiteX14" fmla="*/ 11906 w 345281"/>
              <a:gd name="connsiteY14" fmla="*/ 297657 h 523875"/>
              <a:gd name="connsiteX15" fmla="*/ 26194 w 345281"/>
              <a:gd name="connsiteY15" fmla="*/ 328613 h 523875"/>
              <a:gd name="connsiteX16" fmla="*/ 35719 w 345281"/>
              <a:gd name="connsiteY16" fmla="*/ 354807 h 523875"/>
              <a:gd name="connsiteX17" fmla="*/ 42862 w 345281"/>
              <a:gd name="connsiteY17" fmla="*/ 369094 h 523875"/>
              <a:gd name="connsiteX18" fmla="*/ 52387 w 345281"/>
              <a:gd name="connsiteY18" fmla="*/ 390525 h 523875"/>
              <a:gd name="connsiteX19" fmla="*/ 90487 w 345281"/>
              <a:gd name="connsiteY19" fmla="*/ 450057 h 523875"/>
              <a:gd name="connsiteX20" fmla="*/ 126206 w 345281"/>
              <a:gd name="connsiteY20" fmla="*/ 481013 h 523875"/>
              <a:gd name="connsiteX21" fmla="*/ 154781 w 345281"/>
              <a:gd name="connsiteY21" fmla="*/ 495300 h 523875"/>
              <a:gd name="connsiteX22" fmla="*/ 173831 w 345281"/>
              <a:gd name="connsiteY22" fmla="*/ 500063 h 523875"/>
              <a:gd name="connsiteX23" fmla="*/ 185737 w 345281"/>
              <a:gd name="connsiteY23" fmla="*/ 504825 h 523875"/>
              <a:gd name="connsiteX24" fmla="*/ 197644 w 345281"/>
              <a:gd name="connsiteY24" fmla="*/ 507207 h 523875"/>
              <a:gd name="connsiteX25" fmla="*/ 230981 w 345281"/>
              <a:gd name="connsiteY25" fmla="*/ 511969 h 523875"/>
              <a:gd name="connsiteX26" fmla="*/ 252412 w 345281"/>
              <a:gd name="connsiteY26" fmla="*/ 516732 h 523875"/>
              <a:gd name="connsiteX27" fmla="*/ 264319 w 345281"/>
              <a:gd name="connsiteY27" fmla="*/ 519113 h 523875"/>
              <a:gd name="connsiteX28" fmla="*/ 273844 w 345281"/>
              <a:gd name="connsiteY28" fmla="*/ 521494 h 523875"/>
              <a:gd name="connsiteX29" fmla="*/ 288131 w 345281"/>
              <a:gd name="connsiteY29" fmla="*/ 523875 h 523875"/>
              <a:gd name="connsiteX30" fmla="*/ 314325 w 345281"/>
              <a:gd name="connsiteY30" fmla="*/ 521494 h 523875"/>
              <a:gd name="connsiteX31" fmla="*/ 338137 w 345281"/>
              <a:gd name="connsiteY31" fmla="*/ 500063 h 523875"/>
              <a:gd name="connsiteX32" fmla="*/ 345281 w 345281"/>
              <a:gd name="connsiteY32" fmla="*/ 476250 h 523875"/>
              <a:gd name="connsiteX33" fmla="*/ 342900 w 345281"/>
              <a:gd name="connsiteY33" fmla="*/ 445294 h 523875"/>
              <a:gd name="connsiteX34" fmla="*/ 328612 w 345281"/>
              <a:gd name="connsiteY34" fmla="*/ 433388 h 523875"/>
              <a:gd name="connsiteX35" fmla="*/ 319087 w 345281"/>
              <a:gd name="connsiteY35" fmla="*/ 426244 h 523875"/>
              <a:gd name="connsiteX36" fmla="*/ 307181 w 345281"/>
              <a:gd name="connsiteY36" fmla="*/ 423863 h 523875"/>
              <a:gd name="connsiteX37" fmla="*/ 290512 w 345281"/>
              <a:gd name="connsiteY37" fmla="*/ 419100 h 523875"/>
              <a:gd name="connsiteX38" fmla="*/ 280987 w 345281"/>
              <a:gd name="connsiteY38" fmla="*/ 416719 h 523875"/>
              <a:gd name="connsiteX39" fmla="*/ 276225 w 345281"/>
              <a:gd name="connsiteY39" fmla="*/ 409575 h 523875"/>
              <a:gd name="connsiteX40" fmla="*/ 266700 w 345281"/>
              <a:gd name="connsiteY40" fmla="*/ 404813 h 523875"/>
              <a:gd name="connsiteX41" fmla="*/ 259556 w 345281"/>
              <a:gd name="connsiteY41" fmla="*/ 400050 h 523875"/>
              <a:gd name="connsiteX42" fmla="*/ 250031 w 345281"/>
              <a:gd name="connsiteY42" fmla="*/ 395288 h 523875"/>
              <a:gd name="connsiteX43" fmla="*/ 230981 w 345281"/>
              <a:gd name="connsiteY43" fmla="*/ 383382 h 523875"/>
              <a:gd name="connsiteX44" fmla="*/ 219075 w 345281"/>
              <a:gd name="connsiteY44" fmla="*/ 366713 h 523875"/>
              <a:gd name="connsiteX45" fmla="*/ 211931 w 345281"/>
              <a:gd name="connsiteY45" fmla="*/ 359569 h 523875"/>
              <a:gd name="connsiteX46" fmla="*/ 209550 w 345281"/>
              <a:gd name="connsiteY46" fmla="*/ 352425 h 523875"/>
              <a:gd name="connsiteX47" fmla="*/ 204787 w 345281"/>
              <a:gd name="connsiteY47" fmla="*/ 345282 h 523875"/>
              <a:gd name="connsiteX48" fmla="*/ 200025 w 345281"/>
              <a:gd name="connsiteY48" fmla="*/ 300038 h 523875"/>
              <a:gd name="connsiteX49" fmla="*/ 202406 w 345281"/>
              <a:gd name="connsiteY49" fmla="*/ 278607 h 523875"/>
              <a:gd name="connsiteX50" fmla="*/ 209550 w 345281"/>
              <a:gd name="connsiteY50" fmla="*/ 261938 h 523875"/>
              <a:gd name="connsiteX51" fmla="*/ 211931 w 345281"/>
              <a:gd name="connsiteY51" fmla="*/ 252413 h 523875"/>
              <a:gd name="connsiteX52" fmla="*/ 226219 w 345281"/>
              <a:gd name="connsiteY52" fmla="*/ 250031 h 523875"/>
              <a:gd name="connsiteX53" fmla="*/ 233363 w 345281"/>
              <a:gd name="connsiteY53" fmla="*/ 235744 h 523875"/>
              <a:gd name="connsiteX54" fmla="*/ 238125 w 345281"/>
              <a:gd name="connsiteY54" fmla="*/ 219075 h 523875"/>
              <a:gd name="connsiteX55" fmla="*/ 247651 w 345281"/>
              <a:gd name="connsiteY55" fmla="*/ 209550 h 523875"/>
              <a:gd name="connsiteX56" fmla="*/ 257175 w 345281"/>
              <a:gd name="connsiteY56" fmla="*/ 183357 h 523875"/>
              <a:gd name="connsiteX57" fmla="*/ 259556 w 345281"/>
              <a:gd name="connsiteY57" fmla="*/ 173832 h 523875"/>
              <a:gd name="connsiteX58" fmla="*/ 264319 w 345281"/>
              <a:gd name="connsiteY58" fmla="*/ 166688 h 523875"/>
              <a:gd name="connsiteX59" fmla="*/ 269081 w 345281"/>
              <a:gd name="connsiteY59" fmla="*/ 128588 h 523875"/>
              <a:gd name="connsiteX60" fmla="*/ 280987 w 345281"/>
              <a:gd name="connsiteY60" fmla="*/ 121444 h 523875"/>
              <a:gd name="connsiteX61" fmla="*/ 278606 w 345281"/>
              <a:gd name="connsiteY61" fmla="*/ 114300 h 523875"/>
              <a:gd name="connsiteX62" fmla="*/ 285750 w 345281"/>
              <a:gd name="connsiteY62" fmla="*/ 97632 h 523875"/>
              <a:gd name="connsiteX63" fmla="*/ 278606 w 345281"/>
              <a:gd name="connsiteY63" fmla="*/ 42863 h 523875"/>
              <a:gd name="connsiteX64" fmla="*/ 276225 w 345281"/>
              <a:gd name="connsiteY64" fmla="*/ 33338 h 523875"/>
              <a:gd name="connsiteX65" fmla="*/ 261937 w 345281"/>
              <a:gd name="connsiteY65" fmla="*/ 23813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5281" h="523875">
                <a:moveTo>
                  <a:pt x="261937" y="23813"/>
                </a:moveTo>
                <a:lnTo>
                  <a:pt x="261937" y="23813"/>
                </a:lnTo>
                <a:cubicBezTo>
                  <a:pt x="255587" y="20638"/>
                  <a:pt x="249350" y="17226"/>
                  <a:pt x="242887" y="14288"/>
                </a:cubicBezTo>
                <a:cubicBezTo>
                  <a:pt x="240602" y="13249"/>
                  <a:pt x="238051" y="12896"/>
                  <a:pt x="235744" y="11907"/>
                </a:cubicBezTo>
                <a:cubicBezTo>
                  <a:pt x="232481" y="10509"/>
                  <a:pt x="229587" y="8267"/>
                  <a:pt x="226219" y="7144"/>
                </a:cubicBezTo>
                <a:cubicBezTo>
                  <a:pt x="217613" y="4275"/>
                  <a:pt x="204701" y="1888"/>
                  <a:pt x="195262" y="0"/>
                </a:cubicBezTo>
                <a:lnTo>
                  <a:pt x="66675" y="2382"/>
                </a:lnTo>
                <a:cubicBezTo>
                  <a:pt x="59222" y="3103"/>
                  <a:pt x="53513" y="9662"/>
                  <a:pt x="47625" y="14288"/>
                </a:cubicBezTo>
                <a:cubicBezTo>
                  <a:pt x="37120" y="22541"/>
                  <a:pt x="30418" y="31538"/>
                  <a:pt x="23812" y="42863"/>
                </a:cubicBezTo>
                <a:cubicBezTo>
                  <a:pt x="21129" y="47462"/>
                  <a:pt x="19352" y="52551"/>
                  <a:pt x="16669" y="57150"/>
                </a:cubicBezTo>
                <a:cubicBezTo>
                  <a:pt x="13785" y="62094"/>
                  <a:pt x="10319" y="66675"/>
                  <a:pt x="7144" y="71438"/>
                </a:cubicBezTo>
                <a:cubicBezTo>
                  <a:pt x="2092" y="96691"/>
                  <a:pt x="6385" y="72638"/>
                  <a:pt x="2381" y="116682"/>
                </a:cubicBezTo>
                <a:cubicBezTo>
                  <a:pt x="1802" y="123055"/>
                  <a:pt x="794" y="129382"/>
                  <a:pt x="0" y="135732"/>
                </a:cubicBezTo>
                <a:cubicBezTo>
                  <a:pt x="794" y="172244"/>
                  <a:pt x="494" y="208797"/>
                  <a:pt x="2381" y="245269"/>
                </a:cubicBezTo>
                <a:cubicBezTo>
                  <a:pt x="2512" y="247810"/>
                  <a:pt x="10249" y="292892"/>
                  <a:pt x="11906" y="297657"/>
                </a:cubicBezTo>
                <a:cubicBezTo>
                  <a:pt x="15640" y="308391"/>
                  <a:pt x="21823" y="318122"/>
                  <a:pt x="26194" y="328613"/>
                </a:cubicBezTo>
                <a:cubicBezTo>
                  <a:pt x="29767" y="337189"/>
                  <a:pt x="32182" y="346216"/>
                  <a:pt x="35719" y="354807"/>
                </a:cubicBezTo>
                <a:cubicBezTo>
                  <a:pt x="37746" y="359730"/>
                  <a:pt x="40610" y="364269"/>
                  <a:pt x="42862" y="369094"/>
                </a:cubicBezTo>
                <a:cubicBezTo>
                  <a:pt x="46168" y="376178"/>
                  <a:pt x="49040" y="383460"/>
                  <a:pt x="52387" y="390525"/>
                </a:cubicBezTo>
                <a:cubicBezTo>
                  <a:pt x="62428" y="411723"/>
                  <a:pt x="73219" y="433611"/>
                  <a:pt x="90487" y="450057"/>
                </a:cubicBezTo>
                <a:cubicBezTo>
                  <a:pt x="101896" y="460923"/>
                  <a:pt x="112114" y="473967"/>
                  <a:pt x="126206" y="481013"/>
                </a:cubicBezTo>
                <a:cubicBezTo>
                  <a:pt x="135731" y="485775"/>
                  <a:pt x="144450" y="492717"/>
                  <a:pt x="154781" y="495300"/>
                </a:cubicBezTo>
                <a:cubicBezTo>
                  <a:pt x="161131" y="496888"/>
                  <a:pt x="167575" y="498138"/>
                  <a:pt x="173831" y="500063"/>
                </a:cubicBezTo>
                <a:cubicBezTo>
                  <a:pt x="177916" y="501320"/>
                  <a:pt x="181643" y="503597"/>
                  <a:pt x="185737" y="504825"/>
                </a:cubicBezTo>
                <a:cubicBezTo>
                  <a:pt x="189614" y="505988"/>
                  <a:pt x="193643" y="506591"/>
                  <a:pt x="197644" y="507207"/>
                </a:cubicBezTo>
                <a:cubicBezTo>
                  <a:pt x="216665" y="510134"/>
                  <a:pt x="214018" y="508576"/>
                  <a:pt x="230981" y="511969"/>
                </a:cubicBezTo>
                <a:cubicBezTo>
                  <a:pt x="238157" y="513404"/>
                  <a:pt x="245256" y="515199"/>
                  <a:pt x="252412" y="516732"/>
                </a:cubicBezTo>
                <a:cubicBezTo>
                  <a:pt x="256370" y="517580"/>
                  <a:pt x="260368" y="518235"/>
                  <a:pt x="264319" y="519113"/>
                </a:cubicBezTo>
                <a:cubicBezTo>
                  <a:pt x="267514" y="519823"/>
                  <a:pt x="270635" y="520852"/>
                  <a:pt x="273844" y="521494"/>
                </a:cubicBezTo>
                <a:cubicBezTo>
                  <a:pt x="278578" y="522441"/>
                  <a:pt x="283369" y="523081"/>
                  <a:pt x="288131" y="523875"/>
                </a:cubicBezTo>
                <a:cubicBezTo>
                  <a:pt x="296862" y="523081"/>
                  <a:pt x="305854" y="523753"/>
                  <a:pt x="314325" y="521494"/>
                </a:cubicBezTo>
                <a:cubicBezTo>
                  <a:pt x="319408" y="520138"/>
                  <a:pt x="337724" y="500476"/>
                  <a:pt x="338137" y="500063"/>
                </a:cubicBezTo>
                <a:cubicBezTo>
                  <a:pt x="343935" y="482670"/>
                  <a:pt x="341683" y="490645"/>
                  <a:pt x="345281" y="476250"/>
                </a:cubicBezTo>
                <a:cubicBezTo>
                  <a:pt x="344487" y="465931"/>
                  <a:pt x="345410" y="455334"/>
                  <a:pt x="342900" y="445294"/>
                </a:cubicBezTo>
                <a:cubicBezTo>
                  <a:pt x="341933" y="441426"/>
                  <a:pt x="331589" y="435515"/>
                  <a:pt x="328612" y="433388"/>
                </a:cubicBezTo>
                <a:cubicBezTo>
                  <a:pt x="325382" y="431081"/>
                  <a:pt x="322714" y="427856"/>
                  <a:pt x="319087" y="426244"/>
                </a:cubicBezTo>
                <a:cubicBezTo>
                  <a:pt x="315389" y="424600"/>
                  <a:pt x="311132" y="424741"/>
                  <a:pt x="307181" y="423863"/>
                </a:cubicBezTo>
                <a:cubicBezTo>
                  <a:pt x="290420" y="420139"/>
                  <a:pt x="304443" y="423081"/>
                  <a:pt x="290512" y="419100"/>
                </a:cubicBezTo>
                <a:cubicBezTo>
                  <a:pt x="287365" y="418201"/>
                  <a:pt x="284162" y="417513"/>
                  <a:pt x="280987" y="416719"/>
                </a:cubicBezTo>
                <a:cubicBezTo>
                  <a:pt x="279400" y="414338"/>
                  <a:pt x="278424" y="411407"/>
                  <a:pt x="276225" y="409575"/>
                </a:cubicBezTo>
                <a:cubicBezTo>
                  <a:pt x="273498" y="407303"/>
                  <a:pt x="269782" y="406574"/>
                  <a:pt x="266700" y="404813"/>
                </a:cubicBezTo>
                <a:cubicBezTo>
                  <a:pt x="264215" y="403393"/>
                  <a:pt x="262041" y="401470"/>
                  <a:pt x="259556" y="400050"/>
                </a:cubicBezTo>
                <a:cubicBezTo>
                  <a:pt x="256474" y="398289"/>
                  <a:pt x="253041" y="397169"/>
                  <a:pt x="250031" y="395288"/>
                </a:cubicBezTo>
                <a:cubicBezTo>
                  <a:pt x="225302" y="379832"/>
                  <a:pt x="255115" y="395448"/>
                  <a:pt x="230981" y="383382"/>
                </a:cubicBezTo>
                <a:cubicBezTo>
                  <a:pt x="227210" y="377725"/>
                  <a:pt x="223509" y="371886"/>
                  <a:pt x="219075" y="366713"/>
                </a:cubicBezTo>
                <a:cubicBezTo>
                  <a:pt x="216883" y="364156"/>
                  <a:pt x="214312" y="361950"/>
                  <a:pt x="211931" y="359569"/>
                </a:cubicBezTo>
                <a:cubicBezTo>
                  <a:pt x="211137" y="357188"/>
                  <a:pt x="210673" y="354670"/>
                  <a:pt x="209550" y="352425"/>
                </a:cubicBezTo>
                <a:cubicBezTo>
                  <a:pt x="208270" y="349865"/>
                  <a:pt x="205609" y="348023"/>
                  <a:pt x="204787" y="345282"/>
                </a:cubicBezTo>
                <a:cubicBezTo>
                  <a:pt x="202634" y="338105"/>
                  <a:pt x="200183" y="301929"/>
                  <a:pt x="200025" y="300038"/>
                </a:cubicBezTo>
                <a:cubicBezTo>
                  <a:pt x="200819" y="292894"/>
                  <a:pt x="201224" y="285697"/>
                  <a:pt x="202406" y="278607"/>
                </a:cubicBezTo>
                <a:cubicBezTo>
                  <a:pt x="203282" y="273349"/>
                  <a:pt x="207380" y="266278"/>
                  <a:pt x="209550" y="261938"/>
                </a:cubicBezTo>
                <a:cubicBezTo>
                  <a:pt x="210344" y="258763"/>
                  <a:pt x="209153" y="254398"/>
                  <a:pt x="211931" y="252413"/>
                </a:cubicBezTo>
                <a:cubicBezTo>
                  <a:pt x="214709" y="250429"/>
                  <a:pt x="222647" y="252809"/>
                  <a:pt x="226219" y="250031"/>
                </a:cubicBezTo>
                <a:cubicBezTo>
                  <a:pt x="229791" y="247253"/>
                  <a:pt x="231379" y="240903"/>
                  <a:pt x="233363" y="235744"/>
                </a:cubicBezTo>
                <a:cubicBezTo>
                  <a:pt x="235347" y="230585"/>
                  <a:pt x="235744" y="223441"/>
                  <a:pt x="238125" y="219075"/>
                </a:cubicBezTo>
                <a:cubicBezTo>
                  <a:pt x="240506" y="214709"/>
                  <a:pt x="244476" y="215503"/>
                  <a:pt x="247651" y="209550"/>
                </a:cubicBezTo>
                <a:cubicBezTo>
                  <a:pt x="250826" y="203597"/>
                  <a:pt x="244152" y="205060"/>
                  <a:pt x="257175" y="183357"/>
                </a:cubicBezTo>
                <a:cubicBezTo>
                  <a:pt x="257969" y="180182"/>
                  <a:pt x="258267" y="176840"/>
                  <a:pt x="259556" y="173832"/>
                </a:cubicBezTo>
                <a:cubicBezTo>
                  <a:pt x="260683" y="171201"/>
                  <a:pt x="263729" y="169489"/>
                  <a:pt x="264319" y="166688"/>
                </a:cubicBezTo>
                <a:cubicBezTo>
                  <a:pt x="266956" y="154164"/>
                  <a:pt x="266303" y="136129"/>
                  <a:pt x="269081" y="128588"/>
                </a:cubicBezTo>
                <a:cubicBezTo>
                  <a:pt x="271859" y="121047"/>
                  <a:pt x="279595" y="123533"/>
                  <a:pt x="280987" y="121444"/>
                </a:cubicBezTo>
                <a:cubicBezTo>
                  <a:pt x="282855" y="118642"/>
                  <a:pt x="277812" y="118269"/>
                  <a:pt x="278606" y="114300"/>
                </a:cubicBezTo>
                <a:cubicBezTo>
                  <a:pt x="279400" y="110331"/>
                  <a:pt x="283806" y="103463"/>
                  <a:pt x="285750" y="97632"/>
                </a:cubicBezTo>
                <a:cubicBezTo>
                  <a:pt x="284103" y="79516"/>
                  <a:pt x="283039" y="60597"/>
                  <a:pt x="278606" y="42863"/>
                </a:cubicBezTo>
                <a:cubicBezTo>
                  <a:pt x="277812" y="39688"/>
                  <a:pt x="277124" y="36485"/>
                  <a:pt x="276225" y="33338"/>
                </a:cubicBezTo>
                <a:cubicBezTo>
                  <a:pt x="275535" y="30924"/>
                  <a:pt x="264318" y="25400"/>
                  <a:pt x="261937" y="2381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AD996683-0F49-FE53-D644-A85B473D26A8}"/>
              </a:ext>
            </a:extLst>
          </p:cNvPr>
          <p:cNvSpPr txBox="1"/>
          <p:nvPr/>
        </p:nvSpPr>
        <p:spPr>
          <a:xfrm>
            <a:off x="6169595" y="3752795"/>
            <a:ext cx="5472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ikke-</a:t>
            </a:r>
            <a:r>
              <a:rPr lang="da-DK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kompetitiv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inhibitor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binder sig et andet sted, men ændre </a:t>
            </a:r>
            <a:r>
              <a:rPr lang="da-DK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enzymets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struktur, så det ikke kan binde til </a:t>
            </a:r>
            <a:r>
              <a:rPr lang="da-DK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substratet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4366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9" grpId="0" animBg="1"/>
      <p:bldP spid="11" grpId="0" animBg="1"/>
      <p:bldP spid="12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34" grpId="0" animBg="1"/>
      <p:bldP spid="36" grpId="0" animBg="1"/>
      <p:bldP spid="38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27519" y="1053530"/>
            <a:ext cx="11114684" cy="1587269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 anden forskel på inhibitorer er hvor stærkt de binder sig til enzymet. </a:t>
            </a:r>
          </a:p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Laver det kovalente bindinger eller reaktioner med enzymet, har inhibitoren en permanent virkning på enzymet. Dette kaldes en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irreversibel inhibitor.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Eksempelvis inhibere </a:t>
            </a:r>
            <a:r>
              <a:rPr lang="da-DK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acetylsalicylsyre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(fra </a:t>
            </a:r>
            <a:r>
              <a:rPr lang="da-DK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kodimagnyl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b="1" dirty="0">
                <a:solidFill>
                  <a:srgbClr val="1A926E"/>
                </a:solidFill>
                <a:latin typeface="Times New Roman" pitchFamily="18" charset="0"/>
                <a:cs typeface="Times New Roman" pitchFamily="18" charset="0"/>
              </a:rPr>
              <a:t>enzymet </a:t>
            </a:r>
            <a:r>
              <a:rPr lang="da-DK" b="1" i="1" dirty="0">
                <a:solidFill>
                  <a:srgbClr val="1A926E"/>
                </a:solidFill>
                <a:latin typeface="Times New Roman" pitchFamily="18" charset="0"/>
                <a:cs typeface="Times New Roman" pitchFamily="18" charset="0"/>
              </a:rPr>
              <a:t>COX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irreversibelt. 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27519" y="332733"/>
            <a:ext cx="10755995" cy="792805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Inhibitorer – reversible og irreversible 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A4A2981-0925-4130-94EB-A65A9BB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B60A43B-4835-BDB3-3758-33984A5ACD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16" t="19724"/>
          <a:stretch/>
        </p:blipFill>
        <p:spPr>
          <a:xfrm>
            <a:off x="5964996" y="2945600"/>
            <a:ext cx="2580862" cy="257242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5F2898A-3D18-05CB-C5AE-1ABFB14A65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909"/>
          <a:stretch/>
        </p:blipFill>
        <p:spPr>
          <a:xfrm>
            <a:off x="9312296" y="2979636"/>
            <a:ext cx="2686692" cy="239308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30C2A83-465C-B745-B904-665A27495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6" y="4086393"/>
            <a:ext cx="1776873" cy="1776873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2554FBFB-EB85-8C63-7B96-127D44711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2590" y="4623665"/>
            <a:ext cx="1391824" cy="1251017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9622909A-3E74-635C-FC59-9C2083868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48" y="2639238"/>
            <a:ext cx="2320389" cy="1224821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C7D6B37-7706-5C98-C1F5-DA692BDF21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098" y="2672660"/>
            <a:ext cx="2276808" cy="1776874"/>
          </a:xfrm>
          <a:prstGeom prst="rect">
            <a:avLst/>
          </a:prstGeom>
        </p:spPr>
      </p:pic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38AC2236-7A0C-5362-9123-3256A9654739}"/>
              </a:ext>
            </a:extLst>
          </p:cNvPr>
          <p:cNvCxnSpPr>
            <a:cxnSpLocks/>
          </p:cNvCxnSpPr>
          <p:nvPr/>
        </p:nvCxnSpPr>
        <p:spPr>
          <a:xfrm>
            <a:off x="2922237" y="4149874"/>
            <a:ext cx="4390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4EC4CB5-A681-FE9C-0299-5BBA1598C947}"/>
              </a:ext>
            </a:extLst>
          </p:cNvPr>
          <p:cNvCxnSpPr>
            <a:cxnSpLocks/>
          </p:cNvCxnSpPr>
          <p:nvPr/>
        </p:nvCxnSpPr>
        <p:spPr>
          <a:xfrm>
            <a:off x="8709554" y="4050984"/>
            <a:ext cx="4390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27519" y="1053530"/>
            <a:ext cx="6866212" cy="3064596"/>
          </a:xfrm>
          <a:prstGeom prst="rect">
            <a:avLst/>
          </a:prstGeom>
          <a:noFill/>
        </p:spPr>
        <p:txBody>
          <a:bodyPr wrap="square" lIns="108878" tIns="54439" rIns="108878" bIns="54439" rtlCol="0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Hvis inhibitoren i stedet er svagt bundet med intermolekylære bindinger, som hydrogenbindinger, kaldes inhibitoren for </a:t>
            </a:r>
            <a:r>
              <a:rPr lang="da-DK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reversibel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Eksempelvis reagerer enzymet </a:t>
            </a:r>
            <a:r>
              <a:rPr lang="da-DK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succinat</a:t>
            </a:r>
            <a:r>
              <a:rPr lang="da-DK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da-DK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normalvis med </a:t>
            </a:r>
            <a:r>
              <a:rPr lang="da-DK" b="1" dirty="0" err="1">
                <a:solidFill>
                  <a:srgbClr val="316400"/>
                </a:solidFill>
                <a:latin typeface="Times New Roman" pitchFamily="18" charset="0"/>
                <a:cs typeface="Times New Roman" pitchFamily="18" charset="0"/>
              </a:rPr>
              <a:t>succinat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 citronsyrecyklussen. Men reaktionen kan inhiberes af </a:t>
            </a:r>
            <a:r>
              <a:rPr lang="da-DK" b="1" dirty="0" err="1">
                <a:solidFill>
                  <a:srgbClr val="CE12C7"/>
                </a:solidFill>
                <a:latin typeface="Times New Roman" pitchFamily="18" charset="0"/>
                <a:cs typeface="Times New Roman" pitchFamily="18" charset="0"/>
              </a:rPr>
              <a:t>oxaloacetat</a:t>
            </a:r>
            <a:r>
              <a:rPr lang="da-DK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som kan lave de samme hydrogenbindinger + 2 mere</a:t>
            </a:r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27519" y="332733"/>
            <a:ext cx="10755995" cy="792805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Inhibitorer – reversible og irreversible 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0A4A2981-0925-4130-94EB-A65A9BB9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92711AA-1064-C05C-91B2-D050549895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88" t="12628" r="10745" b="22963"/>
          <a:stretch/>
        </p:blipFill>
        <p:spPr>
          <a:xfrm>
            <a:off x="7362488" y="1642777"/>
            <a:ext cx="4550261" cy="3392013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247F0AEA-34B5-0743-9008-FEC4DD876E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616" y="4124624"/>
            <a:ext cx="2322075" cy="1473066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C2942C24-9FEF-EBFB-9588-13232433C346}"/>
              </a:ext>
            </a:extLst>
          </p:cNvPr>
          <p:cNvSpPr txBox="1"/>
          <p:nvPr/>
        </p:nvSpPr>
        <p:spPr>
          <a:xfrm>
            <a:off x="3878348" y="5452115"/>
            <a:ext cx="190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b="1" i="1" dirty="0">
                <a:solidFill>
                  <a:srgbClr val="CE12C7"/>
                </a:solidFill>
                <a:latin typeface="Times New Roman" pitchFamily="18" charset="0"/>
                <a:cs typeface="Times New Roman" pitchFamily="18" charset="0"/>
              </a:rPr>
              <a:t>2‐oxobutandioat</a:t>
            </a:r>
          </a:p>
          <a:p>
            <a:pPr algn="ctr"/>
            <a:r>
              <a:rPr lang="da-DK" sz="2000" b="1" i="1" dirty="0" err="1">
                <a:solidFill>
                  <a:srgbClr val="CE12C7"/>
                </a:solidFill>
                <a:latin typeface="Times New Roman" pitchFamily="18" charset="0"/>
                <a:cs typeface="Times New Roman" pitchFamily="18" charset="0"/>
              </a:rPr>
              <a:t>oxaloacetat</a:t>
            </a:r>
            <a:endParaRPr lang="da-DK" sz="2000" b="1" i="1" dirty="0">
              <a:solidFill>
                <a:srgbClr val="CE12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69253E1D-4AAD-47E9-3B9C-90301E0D7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631" y="4205186"/>
            <a:ext cx="2373273" cy="1473066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0E4FCAEA-2BE5-8E02-2665-DD4260F00D08}"/>
              </a:ext>
            </a:extLst>
          </p:cNvPr>
          <p:cNvSpPr txBox="1"/>
          <p:nvPr/>
        </p:nvSpPr>
        <p:spPr>
          <a:xfrm>
            <a:off x="527519" y="5410098"/>
            <a:ext cx="180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000" b="1" i="1" dirty="0" err="1">
                <a:solidFill>
                  <a:srgbClr val="316400"/>
                </a:solidFill>
                <a:latin typeface="Times New Roman" pitchFamily="18" charset="0"/>
                <a:cs typeface="Times New Roman" pitchFamily="18" charset="0"/>
              </a:rPr>
              <a:t>butandioat</a:t>
            </a:r>
            <a:r>
              <a:rPr lang="da-DK" sz="2000" b="1" i="1" dirty="0">
                <a:solidFill>
                  <a:srgbClr val="3164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da-DK" sz="2000" b="1" i="1" dirty="0" err="1">
                <a:solidFill>
                  <a:srgbClr val="316400"/>
                </a:solidFill>
                <a:latin typeface="Times New Roman" pitchFamily="18" charset="0"/>
                <a:cs typeface="Times New Roman" pitchFamily="18" charset="0"/>
              </a:rPr>
              <a:t>succinat</a:t>
            </a:r>
            <a:endParaRPr lang="da-DK" sz="2000" b="1" i="1" dirty="0">
              <a:solidFill>
                <a:srgbClr val="3164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>
            <a:extLst>
              <a:ext uri="{FF2B5EF4-FFF2-40B4-BE49-F238E27FC236}">
                <a16:creationId xmlns:a16="http://schemas.microsoft.com/office/drawing/2014/main" id="{3F93F271-A3A9-945A-1DDF-071245A4C92B}"/>
              </a:ext>
            </a:extLst>
          </p:cNvPr>
          <p:cNvSpPr txBox="1"/>
          <p:nvPr/>
        </p:nvSpPr>
        <p:spPr>
          <a:xfrm>
            <a:off x="985019" y="134156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Næste video </a:t>
            </a:r>
            <a:endParaRPr lang="da-DK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B4F2FFB-D86F-28A0-25ED-CBE591FF0E81}"/>
              </a:ext>
            </a:extLst>
          </p:cNvPr>
          <p:cNvSpPr txBox="1"/>
          <p:nvPr/>
        </p:nvSpPr>
        <p:spPr>
          <a:xfrm>
            <a:off x="985019" y="3861842"/>
            <a:ext cx="3373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Noter, quizzer og mere på</a:t>
            </a:r>
          </a:p>
          <a:p>
            <a:pPr algn="ctr"/>
            <a:r>
              <a:rPr lang="da-DK" sz="2400" b="1" dirty="0">
                <a:solidFill>
                  <a:srgbClr val="000000"/>
                </a:solidFill>
                <a:latin typeface="Oswald" panose="02000503000000000000" pitchFamily="2" charset="0"/>
              </a:rPr>
              <a:t>www.gymnasiekemi.com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669A700-3230-39D9-EB72-1A77BF09C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5852"/>
          <a:stretch>
            <a:fillRect/>
          </a:stretch>
        </p:blipFill>
        <p:spPr bwMode="auto">
          <a:xfrm>
            <a:off x="0" y="6117984"/>
            <a:ext cx="12195175" cy="74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1549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er">
  <a:themeElements>
    <a:clrScheme name="Gymnasiekemi">
      <a:dk1>
        <a:srgbClr val="36210C"/>
      </a:dk1>
      <a:lt1>
        <a:srgbClr val="36210C"/>
      </a:lt1>
      <a:dk2>
        <a:srgbClr val="E6C693"/>
      </a:dk2>
      <a:lt2>
        <a:srgbClr val="E6C693"/>
      </a:lt2>
      <a:accent1>
        <a:srgbClr val="14DC64"/>
      </a:accent1>
      <a:accent2>
        <a:srgbClr val="4598DC"/>
      </a:accent2>
      <a:accent3>
        <a:srgbClr val="D9484B"/>
      </a:accent3>
      <a:accent4>
        <a:srgbClr val="DAF165"/>
      </a:accent4>
      <a:accent5>
        <a:srgbClr val="D561B7"/>
      </a:accent5>
      <a:accent6>
        <a:srgbClr val="E6A03A"/>
      </a:accent6>
      <a:hlink>
        <a:srgbClr val="9454C3"/>
      </a:hlink>
      <a:folHlink>
        <a:srgbClr val="3EBBF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e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8999</TotalTime>
  <Words>1152</Words>
  <Application>Microsoft Office PowerPoint</Application>
  <PresentationFormat>Brugerdefineret</PresentationFormat>
  <Paragraphs>84</Paragraphs>
  <Slides>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Helvetica Neue</vt:lpstr>
      <vt:lpstr>Oswald</vt:lpstr>
      <vt:lpstr>Times New Roman</vt:lpstr>
      <vt:lpstr>Wingdings</vt:lpstr>
      <vt:lpstr>Elementer</vt:lpstr>
      <vt:lpstr>Kemi 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</dc:title>
  <dc:creator>Jonas Niemann</dc:creator>
  <cp:lastModifiedBy>Jonas Niemann</cp:lastModifiedBy>
  <cp:revision>594</cp:revision>
  <cp:lastPrinted>2022-03-22T22:29:45Z</cp:lastPrinted>
  <dcterms:created xsi:type="dcterms:W3CDTF">2016-08-11T13:59:46Z</dcterms:created>
  <dcterms:modified xsi:type="dcterms:W3CDTF">2022-07-12T20:54:02Z</dcterms:modified>
</cp:coreProperties>
</file>