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72CE1A-C019-1743-903D-B50EA1B69996}" v="3" dt="2023-01-23T10:33:06.5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13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mette Mondrup Christensen" userId="9c4bbefb-6f26-452b-ab03-2d0f2e01ae89" providerId="ADAL" clId="{82C94CA0-A516-334A-97A7-E338EC622D49}"/>
    <pc:docChg chg="modSld">
      <pc:chgData name="Annemette Mondrup Christensen" userId="9c4bbefb-6f26-452b-ab03-2d0f2e01ae89" providerId="ADAL" clId="{82C94CA0-A516-334A-97A7-E338EC622D49}" dt="2022-12-15T14:07:58.647" v="1" actId="20577"/>
      <pc:docMkLst>
        <pc:docMk/>
      </pc:docMkLst>
      <pc:sldChg chg="modSp mod">
        <pc:chgData name="Annemette Mondrup Christensen" userId="9c4bbefb-6f26-452b-ab03-2d0f2e01ae89" providerId="ADAL" clId="{82C94CA0-A516-334A-97A7-E338EC622D49}" dt="2022-12-15T14:07:58.647" v="1" actId="20577"/>
        <pc:sldMkLst>
          <pc:docMk/>
          <pc:sldMk cId="2423753800" sldId="265"/>
        </pc:sldMkLst>
        <pc:spChg chg="mod">
          <ac:chgData name="Annemette Mondrup Christensen" userId="9c4bbefb-6f26-452b-ab03-2d0f2e01ae89" providerId="ADAL" clId="{82C94CA0-A516-334A-97A7-E338EC622D49}" dt="2022-12-15T14:07:58.647" v="1" actId="20577"/>
          <ac:spMkLst>
            <pc:docMk/>
            <pc:sldMk cId="2423753800" sldId="265"/>
            <ac:spMk id="3" creationId="{00000000-0000-0000-0000-000000000000}"/>
          </ac:spMkLst>
        </pc:spChg>
      </pc:sldChg>
    </pc:docChg>
  </pc:docChgLst>
  <pc:docChgLst>
    <pc:chgData name="Annemette Mondrup Christensen" userId="9c4bbefb-6f26-452b-ab03-2d0f2e01ae89" providerId="ADAL" clId="{C872CE1A-C019-1743-903D-B50EA1B69996}"/>
    <pc:docChg chg="custSel addSld delSld modSld">
      <pc:chgData name="Annemette Mondrup Christensen" userId="9c4bbefb-6f26-452b-ab03-2d0f2e01ae89" providerId="ADAL" clId="{C872CE1A-C019-1743-903D-B50EA1B69996}" dt="2023-01-25T19:05:49.764" v="239" actId="14100"/>
      <pc:docMkLst>
        <pc:docMk/>
      </pc:docMkLst>
      <pc:sldChg chg="addSp modSp mod">
        <pc:chgData name="Annemette Mondrup Christensen" userId="9c4bbefb-6f26-452b-ab03-2d0f2e01ae89" providerId="ADAL" clId="{C872CE1A-C019-1743-903D-B50EA1B69996}" dt="2023-01-23T10:33:32.705" v="9" actId="1076"/>
        <pc:sldMkLst>
          <pc:docMk/>
          <pc:sldMk cId="3866700504" sldId="256"/>
        </pc:sldMkLst>
        <pc:picChg chg="add mod">
          <ac:chgData name="Annemette Mondrup Christensen" userId="9c4bbefb-6f26-452b-ab03-2d0f2e01ae89" providerId="ADAL" clId="{C872CE1A-C019-1743-903D-B50EA1B69996}" dt="2023-01-23T10:32:54.291" v="3" actId="1076"/>
          <ac:picMkLst>
            <pc:docMk/>
            <pc:sldMk cId="3866700504" sldId="256"/>
            <ac:picMk id="7" creationId="{1E21ACCF-DFB4-1563-F3D2-DC28E168E8BF}"/>
          </ac:picMkLst>
        </pc:picChg>
        <pc:picChg chg="add mod">
          <ac:chgData name="Annemette Mondrup Christensen" userId="9c4bbefb-6f26-452b-ab03-2d0f2e01ae89" providerId="ADAL" clId="{C872CE1A-C019-1743-903D-B50EA1B69996}" dt="2023-01-23T10:33:32.705" v="9" actId="1076"/>
          <ac:picMkLst>
            <pc:docMk/>
            <pc:sldMk cId="3866700504" sldId="256"/>
            <ac:picMk id="9" creationId="{22A13F9A-29B0-8F54-BC93-6F9A5A66FE0F}"/>
          </ac:picMkLst>
        </pc:picChg>
        <pc:picChg chg="add mod">
          <ac:chgData name="Annemette Mondrup Christensen" userId="9c4bbefb-6f26-452b-ab03-2d0f2e01ae89" providerId="ADAL" clId="{C872CE1A-C019-1743-903D-B50EA1B69996}" dt="2023-01-23T10:33:13.240" v="7" actId="1076"/>
          <ac:picMkLst>
            <pc:docMk/>
            <pc:sldMk cId="3866700504" sldId="256"/>
            <ac:picMk id="11" creationId="{DE143CCA-02AB-5E34-C77D-97F5AA49870B}"/>
          </ac:picMkLst>
        </pc:picChg>
      </pc:sldChg>
      <pc:sldChg chg="del">
        <pc:chgData name="Annemette Mondrup Christensen" userId="9c4bbefb-6f26-452b-ab03-2d0f2e01ae89" providerId="ADAL" clId="{C872CE1A-C019-1743-903D-B50EA1B69996}" dt="2023-01-25T19:00:35.135" v="10" actId="2696"/>
        <pc:sldMkLst>
          <pc:docMk/>
          <pc:sldMk cId="1137949524" sldId="267"/>
        </pc:sldMkLst>
      </pc:sldChg>
      <pc:sldChg chg="modSp new mod">
        <pc:chgData name="Annemette Mondrup Christensen" userId="9c4bbefb-6f26-452b-ab03-2d0f2e01ae89" providerId="ADAL" clId="{C872CE1A-C019-1743-903D-B50EA1B69996}" dt="2023-01-25T19:05:49.764" v="239" actId="14100"/>
        <pc:sldMkLst>
          <pc:docMk/>
          <pc:sldMk cId="4104224116" sldId="267"/>
        </pc:sldMkLst>
        <pc:spChg chg="mod">
          <ac:chgData name="Annemette Mondrup Christensen" userId="9c4bbefb-6f26-452b-ab03-2d0f2e01ae89" providerId="ADAL" clId="{C872CE1A-C019-1743-903D-B50EA1B69996}" dt="2023-01-25T19:01:19.935" v="53" actId="20577"/>
          <ac:spMkLst>
            <pc:docMk/>
            <pc:sldMk cId="4104224116" sldId="267"/>
            <ac:spMk id="2" creationId="{C90F92A7-9570-EAA4-DC1B-14ACC9A74D7C}"/>
          </ac:spMkLst>
        </pc:spChg>
        <pc:spChg chg="mod">
          <ac:chgData name="Annemette Mondrup Christensen" userId="9c4bbefb-6f26-452b-ab03-2d0f2e01ae89" providerId="ADAL" clId="{C872CE1A-C019-1743-903D-B50EA1B69996}" dt="2023-01-25T19:05:49.764" v="239" actId="14100"/>
          <ac:spMkLst>
            <pc:docMk/>
            <pc:sldMk cId="4104224116" sldId="267"/>
            <ac:spMk id="3" creationId="{E950F393-1A95-A8A2-143E-D54FDFD2F522}"/>
          </ac:spMkLst>
        </pc:spChg>
      </pc:sldChg>
      <pc:sldChg chg="del">
        <pc:chgData name="Annemette Mondrup Christensen" userId="9c4bbefb-6f26-452b-ab03-2d0f2e01ae89" providerId="ADAL" clId="{C872CE1A-C019-1743-903D-B50EA1B69996}" dt="2023-01-25T19:00:36.878" v="11" actId="2696"/>
        <pc:sldMkLst>
          <pc:docMk/>
          <pc:sldMk cId="2518360456" sldId="268"/>
        </pc:sldMkLst>
      </pc:sldChg>
      <pc:sldChg chg="del">
        <pc:chgData name="Annemette Mondrup Christensen" userId="9c4bbefb-6f26-452b-ab03-2d0f2e01ae89" providerId="ADAL" clId="{C872CE1A-C019-1743-903D-B50EA1B69996}" dt="2023-01-25T19:00:49.444" v="12" actId="2696"/>
        <pc:sldMkLst>
          <pc:docMk/>
          <pc:sldMk cId="3300227312" sldId="269"/>
        </pc:sldMkLst>
      </pc:sldChg>
      <pc:sldChg chg="del">
        <pc:chgData name="Annemette Mondrup Christensen" userId="9c4bbefb-6f26-452b-ab03-2d0f2e01ae89" providerId="ADAL" clId="{C872CE1A-C019-1743-903D-B50EA1B69996}" dt="2023-01-25T19:00:53.204" v="13" actId="2696"/>
        <pc:sldMkLst>
          <pc:docMk/>
          <pc:sldMk cId="129351669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795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145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9513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356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2622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872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9166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360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9190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675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866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A8C9B-2DE3-9444-B165-D2649B3B3FF6}" type="datetimeFigureOut">
              <a:rPr lang="da-DK" smtClean="0"/>
              <a:t>23.01.2023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56286-177A-C24D-B1F6-6358DD2105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698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Minimalisme </a:t>
            </a:r>
            <a:br>
              <a:rPr lang="da-DK" dirty="0"/>
            </a:br>
            <a:r>
              <a:rPr lang="da-DK" dirty="0"/>
              <a:t>&amp; </a:t>
            </a:r>
            <a:br>
              <a:rPr lang="da-DK" dirty="0"/>
            </a:br>
            <a:r>
              <a:rPr lang="da-DK" dirty="0"/>
              <a:t>Helle Helle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C709151-D8BF-AD4D-AF6B-3B663BD1D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7046" y="3600450"/>
            <a:ext cx="1866900" cy="2794000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450B24E8-010F-AB41-A52E-20A45C4240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6" y="3531"/>
            <a:ext cx="2336800" cy="3479800"/>
          </a:xfrm>
          <a:prstGeom prst="rect">
            <a:avLst/>
          </a:prstGeom>
        </p:spPr>
      </p:pic>
      <p:pic>
        <p:nvPicPr>
          <p:cNvPr id="7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1E21ACCF-DFB4-1563-F3D2-DC28E168E8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2482" y="197028"/>
            <a:ext cx="1155700" cy="1739900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22A13F9A-29B0-8F54-BC93-6F9A5A66FE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6029" y="114525"/>
            <a:ext cx="1905000" cy="2781300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DE143CCA-02AB-5E34-C77D-97F5AA4987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40676" y="4369156"/>
            <a:ext cx="113030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700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Minimalismen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Periode?</a:t>
            </a:r>
          </a:p>
          <a:p>
            <a:r>
              <a:rPr lang="da-DK" dirty="0"/>
              <a:t>Strømning?</a:t>
            </a:r>
          </a:p>
          <a:p>
            <a:r>
              <a:rPr lang="da-DK" dirty="0"/>
              <a:t>Skrivestil?</a:t>
            </a:r>
          </a:p>
          <a:p>
            <a:endParaRPr lang="da-DK" dirty="0"/>
          </a:p>
          <a:p>
            <a:r>
              <a:rPr lang="da-DK" dirty="0"/>
              <a:t>Hvorfor???</a:t>
            </a:r>
          </a:p>
        </p:txBody>
      </p:sp>
    </p:spTree>
    <p:extLst>
      <p:ext uri="{BB962C8B-B14F-4D97-AF65-F5344CB8AC3E}">
        <p14:creationId xmlns:p14="http://schemas.microsoft.com/office/powerpoint/2010/main" val="1176982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Minimalisme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Minimalisme = realistisk prosa</a:t>
            </a:r>
          </a:p>
          <a:p>
            <a:r>
              <a:rPr lang="da-DK" dirty="0"/>
              <a:t>Tekstlængde + sprog = minimalistisk</a:t>
            </a:r>
          </a:p>
          <a:p>
            <a:r>
              <a:rPr lang="da-DK" dirty="0"/>
              <a:t>Sjældent konklusion eller morale</a:t>
            </a:r>
          </a:p>
          <a:p>
            <a:r>
              <a:rPr lang="da-DK" dirty="0"/>
              <a:t>Læseren kommer på arbejde!!</a:t>
            </a:r>
          </a:p>
        </p:txBody>
      </p:sp>
    </p:spTree>
    <p:extLst>
      <p:ext uri="{BB962C8B-B14F-4D97-AF65-F5344CB8AC3E}">
        <p14:creationId xmlns:p14="http://schemas.microsoft.com/office/powerpoint/2010/main" val="353863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Sådan kendes Minimalismen: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Starter ofte </a:t>
            </a:r>
            <a:r>
              <a:rPr lang="da-DK" i="1" dirty="0"/>
              <a:t>in medias res</a:t>
            </a:r>
            <a:endParaRPr lang="da-DK" dirty="0"/>
          </a:p>
          <a:p>
            <a:r>
              <a:rPr lang="da-DK" dirty="0"/>
              <a:t>Korte forløb (jf. handling) – uden et plot</a:t>
            </a:r>
          </a:p>
          <a:p>
            <a:r>
              <a:rPr lang="da-DK" dirty="0"/>
              <a:t>Åben slutning</a:t>
            </a:r>
          </a:p>
          <a:p>
            <a:r>
              <a:rPr lang="da-DK" dirty="0"/>
              <a:t>Ofte korte sætninger </a:t>
            </a:r>
          </a:p>
          <a:p>
            <a:r>
              <a:rPr lang="da-DK" dirty="0"/>
              <a:t>Ofte mange opremsninger</a:t>
            </a:r>
          </a:p>
          <a:p>
            <a:r>
              <a:rPr lang="da-DK" dirty="0"/>
              <a:t>Sparsomme oplysninger om personerne; hvordan ser de ud? hvad er deres familiære baggrund? hvorfor handler de som de gør? </a:t>
            </a:r>
          </a:p>
          <a:p>
            <a:r>
              <a:rPr lang="da-DK" dirty="0"/>
              <a:t>Mangel på psykologi</a:t>
            </a:r>
          </a:p>
          <a:p>
            <a:r>
              <a:rPr lang="da-DK" dirty="0"/>
              <a:t>Refleksionsløs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73973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Hvad kræver Minimalistisk </a:t>
            </a:r>
            <a:br>
              <a:rPr lang="da-DK" dirty="0"/>
            </a:br>
            <a:r>
              <a:rPr lang="da-DK" dirty="0"/>
              <a:t>litteratur af sin læser?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Læseren tvinges til at udfylde de </a:t>
            </a:r>
            <a:r>
              <a:rPr lang="da-DK" i="1" dirty="0"/>
              <a:t>tomme pladser </a:t>
            </a:r>
            <a:r>
              <a:rPr lang="da-DK" dirty="0"/>
              <a:t>(hullerne i teksten) og på den måde være meddigtende</a:t>
            </a:r>
          </a:p>
          <a:p>
            <a:pPr marL="0" indent="0">
              <a:buNone/>
            </a:pPr>
            <a:r>
              <a:rPr lang="da-DK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da-DK" dirty="0">
                <a:sym typeface="Wingdings"/>
              </a:rPr>
              <a:t>de minimalistiske tekster åbner mulighed for mange fortolkninger (=postmodernistisk træk)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07433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Helle Helle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i="1" dirty="0"/>
              <a:t>”I denne bog sker der ikke en skid, men det er denne ikke-skid, der sker og sker” </a:t>
            </a:r>
            <a:r>
              <a:rPr lang="da-DK" dirty="0"/>
              <a:t>(Lars Bukdahl, Weekendavisen – om Helle Helles roman </a:t>
            </a:r>
            <a:r>
              <a:rPr lang="da-DK" i="1" dirty="0"/>
              <a:t>Rødby-</a:t>
            </a:r>
            <a:r>
              <a:rPr lang="da-DK" i="1" dirty="0" err="1"/>
              <a:t>Puttgarden</a:t>
            </a:r>
            <a:r>
              <a:rPr lang="da-DK" dirty="0"/>
              <a:t>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19112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Helle Helles litteratur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Scenariet er ofte en hverdagssituation</a:t>
            </a:r>
          </a:p>
          <a:p>
            <a:r>
              <a:rPr lang="da-DK" dirty="0"/>
              <a:t>Personerne har ofte problemer med deres kommunikation (forstår ikke hinanden), og har også tit problemer i deres parforhold</a:t>
            </a:r>
          </a:p>
          <a:p>
            <a:r>
              <a:rPr lang="da-DK" dirty="0"/>
              <a:t>Der er sjældent en klar mening</a:t>
            </a:r>
          </a:p>
          <a:p>
            <a:r>
              <a:rPr lang="da-DK" dirty="0"/>
              <a:t>Der sker sjældent noget sær-</a:t>
            </a:r>
          </a:p>
          <a:p>
            <a:pPr marL="0" indent="0">
              <a:buNone/>
            </a:pPr>
            <a:r>
              <a:rPr lang="da-DK" dirty="0"/>
              <a:t>    ligt – alligevel har læseren</a:t>
            </a:r>
          </a:p>
          <a:p>
            <a:pPr marL="0" indent="0">
              <a:buNone/>
            </a:pPr>
            <a:r>
              <a:rPr lang="da-DK" dirty="0"/>
              <a:t>    en følelse af, at noget vigtigt </a:t>
            </a:r>
          </a:p>
          <a:p>
            <a:pPr marL="0" indent="0">
              <a:buNone/>
            </a:pPr>
            <a:r>
              <a:rPr lang="da-DK" dirty="0"/>
              <a:t>    er eller vil ske.</a:t>
            </a:r>
          </a:p>
        </p:txBody>
      </p:sp>
      <p:pic>
        <p:nvPicPr>
          <p:cNvPr id="4" name="Billede 3" descr="img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2300" y="4369939"/>
            <a:ext cx="34417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753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-selv siger hun: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i="1" dirty="0"/>
              <a:t>”Når jeg skriver, føler jeg mig tit som et kamera, i stand til at beskrive det synlige og hørbare og intet andet. Refleksionen kommer først senere, måske efter tekstens ophør. Måske ligger den hos læseren”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7696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0F92A7-9570-EAA4-DC1B-14ACC9A74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Opsamling – Realismen hos Helle Helle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50F393-1A95-A8A2-143E-D54FDFD2F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2559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30000"/>
              </a:lnSpc>
              <a:spcAft>
                <a:spcPts val="200"/>
              </a:spcAft>
              <a:buNone/>
            </a:pPr>
            <a:r>
              <a:rPr lang="da-DK" sz="5600" u="sng" dirty="0">
                <a:effectLst/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Realisme vil sige:</a:t>
            </a:r>
            <a:endParaRPr lang="da-DK" sz="5600" u="sng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30000"/>
              </a:lnSpc>
              <a:spcAft>
                <a:spcPts val="200"/>
              </a:spcAft>
            </a:pPr>
            <a:r>
              <a:rPr lang="da-DK" sz="5600" dirty="0">
                <a:effectLst/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da-DK" sz="4800" dirty="0">
                <a:effectLst/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onkret, sandfærdig og "objektiv" skildring af (især) den samtidige virkelig­hed, dvs. uden idealisering, forvrængning eller fortielse,</a:t>
            </a:r>
            <a:endParaRPr lang="da-DK" sz="4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200"/>
              </a:spcAft>
              <a:buClr>
                <a:srgbClr val="000000"/>
              </a:buClr>
              <a:buSzPts val="900"/>
              <a:buFont typeface="Symbol" pitchFamily="2" charset="2"/>
              <a:buChar char="-"/>
              <a:tabLst>
                <a:tab pos="158750" algn="l"/>
              </a:tabLst>
            </a:pPr>
            <a:r>
              <a:rPr lang="da-DK" sz="4800" u="none" strike="noStrike" spc="0" dirty="0">
                <a:effectLst/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med vægt på det brede livsbillede og samspillet mellem individer og deres sociale omverden (klasse, gruppe, miljø, samfund), anskuet som typiske ka­rakterer i deres daglige vilkår (materielt og bevidsthedsmæssigt},</a:t>
            </a:r>
            <a:endParaRPr lang="da-DK" sz="4800" u="none" strike="noStrike" spc="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30000"/>
              </a:lnSpc>
              <a:spcAft>
                <a:spcPts val="400"/>
              </a:spcAft>
              <a:buClr>
                <a:srgbClr val="000000"/>
              </a:buClr>
              <a:buSzPts val="900"/>
              <a:buFont typeface="Symbol" pitchFamily="2" charset="2"/>
              <a:buChar char="-"/>
              <a:tabLst>
                <a:tab pos="149860" algn="l"/>
              </a:tabLst>
            </a:pPr>
            <a:r>
              <a:rPr lang="da-DK" sz="4800" u="none" strike="noStrike" spc="0" dirty="0">
                <a:effectLst/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med basis i empirisk, anti-metafysisk opfattelse og i omhyggelig iagttagelse af en fælles erfaringsverden, placeret i tid og rum og underlagt krav om kau­salitet (= årsagssammenhæng) og sandsynlighed (også psykologisk)</a:t>
            </a:r>
            <a:endParaRPr lang="da-DK" sz="4800" u="none" strike="noStrike" spc="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32000"/>
              </a:lnSpc>
              <a:spcAft>
                <a:spcPts val="200"/>
              </a:spcAft>
              <a:buClr>
                <a:srgbClr val="000000"/>
              </a:buClr>
              <a:buSzPts val="900"/>
              <a:buFont typeface="Symbol" pitchFamily="2" charset="2"/>
              <a:buChar char="-"/>
              <a:tabLst>
                <a:tab pos="153035" algn="l"/>
              </a:tabLst>
            </a:pPr>
            <a:r>
              <a:rPr lang="da-DK" sz="4800" u="none" strike="noStrike" spc="0" dirty="0">
                <a:effectLst/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og evt. tillige med basis i en kritisk og dynamisk helhedsopfattelse af samfundets mekanismer, dvs. samfundet anskuet som forklarligt i sociale, ikke- metafysiske begreber og derfor foranderligt,</a:t>
            </a:r>
            <a:endParaRPr lang="da-DK" sz="4800" u="none" strike="noStrike" spc="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32000"/>
              </a:lnSpc>
              <a:spcAft>
                <a:spcPts val="8000"/>
              </a:spcAft>
              <a:buClr>
                <a:srgbClr val="000000"/>
              </a:buClr>
              <a:buSzPts val="900"/>
              <a:buFont typeface="Symbol" pitchFamily="2" charset="2"/>
              <a:buChar char="-"/>
              <a:tabLst>
                <a:tab pos="156210" algn="l"/>
              </a:tabLst>
            </a:pPr>
            <a:r>
              <a:rPr lang="da-DK" sz="4800" u="none" strike="noStrike" spc="0" dirty="0">
                <a:effectLst/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samt et sæt af dertil hørende afbildningsprincipper og stilnormer, med vægt på sanselig, ikke-allegorisk og ikke-retorisk fremstilling (f.eks. marke­ret ved konkrete, autentiske detaljer i forskellig grad af stilisering, normal­sprog der afstår fra at vække opmærksomhed for sin egen skyld, brug af talesprog, replikindividualisme✷ o. lign.) (Hertel </a:t>
            </a:r>
            <a:r>
              <a:rPr lang="en-US" sz="4800" u="none" strike="noStrike" spc="0" dirty="0">
                <a:effectLst/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1981, </a:t>
            </a:r>
            <a:r>
              <a:rPr lang="da-DK" sz="4800" u="none" strike="noStrike" spc="0" dirty="0">
                <a:effectLst/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s. </a:t>
            </a:r>
            <a:r>
              <a:rPr lang="en-US" sz="4800" u="none" strike="noStrike" spc="0" dirty="0">
                <a:effectLst/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29-30, </a:t>
            </a:r>
            <a:r>
              <a:rPr lang="da-DK" sz="4800" u="none" strike="noStrike" spc="0" dirty="0">
                <a:effectLst/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mine frem­hævninger)</a:t>
            </a:r>
          </a:p>
          <a:p>
            <a:pPr marL="342900" lvl="0" indent="-342900" algn="just">
              <a:lnSpc>
                <a:spcPct val="132000"/>
              </a:lnSpc>
              <a:spcAft>
                <a:spcPts val="8000"/>
              </a:spcAft>
              <a:buClr>
                <a:srgbClr val="000000"/>
              </a:buClr>
              <a:buSzPts val="900"/>
              <a:buFont typeface="Symbol" pitchFamily="2" charset="2"/>
              <a:buChar char="-"/>
              <a:tabLst>
                <a:tab pos="156210" algn="l"/>
              </a:tabLst>
            </a:pPr>
            <a:r>
              <a:rPr lang="da-DK" sz="5600" dirty="0">
                <a:latin typeface="Calibri Light" panose="020F03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✷Udtrykker personerne sig individuelt (jf. socialstatus – ordforråd, syntaks etc.). Replikarbejdet fortæller om personernes karakter/væsen.</a:t>
            </a:r>
            <a:endParaRPr lang="da-DK" sz="5600" u="none" strike="noStrike" spc="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04224116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4025</TotalTime>
  <Words>513</Words>
  <Application>Microsoft Macintosh PowerPoint</Application>
  <PresentationFormat>Skærmshow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Wingdings</vt:lpstr>
      <vt:lpstr>Kontortema</vt:lpstr>
      <vt:lpstr>Minimalisme  &amp;  Helle Helle</vt:lpstr>
      <vt:lpstr>Minimalismen </vt:lpstr>
      <vt:lpstr>Minimalisme</vt:lpstr>
      <vt:lpstr>Sådan kendes Minimalismen:</vt:lpstr>
      <vt:lpstr>Hvad kræver Minimalistisk  litteratur af sin læser?</vt:lpstr>
      <vt:lpstr>Helle Helle</vt:lpstr>
      <vt:lpstr>Helle Helles litteratur</vt:lpstr>
      <vt:lpstr>-selv siger hun:</vt:lpstr>
      <vt:lpstr>Opsamling – Realismen hos Helle Helle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Postmodernismen  og  Minimalismen</dc:title>
  <dc:creator>Annemette Mondrup</dc:creator>
  <cp:lastModifiedBy>Annemette Mondrup Christensen</cp:lastModifiedBy>
  <cp:revision>42</cp:revision>
  <dcterms:created xsi:type="dcterms:W3CDTF">2015-02-12T12:56:22Z</dcterms:created>
  <dcterms:modified xsi:type="dcterms:W3CDTF">2023-01-25T19:05:52Z</dcterms:modified>
</cp:coreProperties>
</file>