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E26B7-F453-4674-2487-4433F1350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Motion og diabetes - opgave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FFBEE37-4955-0510-7171-38BFD58F2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86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diagram, linje/række, tekst&#10;&#10;AI-genereret indhold kan være ukorrekt.">
            <a:extLst>
              <a:ext uri="{FF2B5EF4-FFF2-40B4-BE49-F238E27FC236}">
                <a16:creationId xmlns:a16="http://schemas.microsoft.com/office/drawing/2014/main" id="{A3D0F00C-A97D-2FD9-1F4F-C520D752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63" y="43542"/>
            <a:ext cx="5679282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ED0A4C5-D3E6-C0C9-CC47-C1994F12DA7D}"/>
              </a:ext>
            </a:extLst>
          </p:cNvPr>
          <p:cNvSpPr/>
          <p:nvPr/>
        </p:nvSpPr>
        <p:spPr>
          <a:xfrm>
            <a:off x="1444008" y="43542"/>
            <a:ext cx="5048955" cy="533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Utrænede forsøgspersoner med type II diabetes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C87945D-1D6D-785B-56BB-1E02D18F9199}"/>
              </a:ext>
            </a:extLst>
          </p:cNvPr>
          <p:cNvSpPr/>
          <p:nvPr/>
        </p:nvSpPr>
        <p:spPr>
          <a:xfrm>
            <a:off x="1444008" y="576943"/>
            <a:ext cx="5048955" cy="729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 år senere, samme forsøgspersoner med type II diabetes, men med regelmæssig træning gennem året</a:t>
            </a:r>
          </a:p>
        </p:txBody>
      </p:sp>
      <p:pic>
        <p:nvPicPr>
          <p:cNvPr id="9" name="Billede 8" descr="Et billede, der indeholder tekst, Font/skrifttype, hvid, kvittering&#10;&#10;AI-genereret indhold kan være ukorrekt.">
            <a:extLst>
              <a:ext uri="{FF2B5EF4-FFF2-40B4-BE49-F238E27FC236}">
                <a16:creationId xmlns:a16="http://schemas.microsoft.com/office/drawing/2014/main" id="{C97C8771-FF20-3E50-B330-63E28846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" y="1439255"/>
            <a:ext cx="6531458" cy="1075345"/>
          </a:xfrm>
          <a:prstGeom prst="rect">
            <a:avLst/>
          </a:prstGeom>
        </p:spPr>
      </p:pic>
      <p:pic>
        <p:nvPicPr>
          <p:cNvPr id="7" name="Billede 6" descr="Et billede, der indeholder tekst, diagram, kort&#10;&#10;AI-genereret indhold kan være ukorrekt.">
            <a:extLst>
              <a:ext uri="{FF2B5EF4-FFF2-40B4-BE49-F238E27FC236}">
                <a16:creationId xmlns:a16="http://schemas.microsoft.com/office/drawing/2014/main" id="{19C9F637-9758-173C-C01C-45C84ECB1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5" y="1362639"/>
            <a:ext cx="5699038" cy="54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diagram, linje/række, tekst, Font/skrifttype&#10;&#10;AI-genereret indhold kan være ukorrekt.">
            <a:extLst>
              <a:ext uri="{FF2B5EF4-FFF2-40B4-BE49-F238E27FC236}">
                <a16:creationId xmlns:a16="http://schemas.microsoft.com/office/drawing/2014/main" id="{22CF742B-F52B-3BFA-50C1-7ABF278C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" y="846885"/>
            <a:ext cx="6020640" cy="336279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DF61AD2-EEAF-AB8D-C4E9-50BC28EB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" y="66205"/>
            <a:ext cx="9097645" cy="714475"/>
          </a:xfrm>
          <a:prstGeom prst="rect">
            <a:avLst/>
          </a:prstGeom>
        </p:spPr>
      </p:pic>
      <p:pic>
        <p:nvPicPr>
          <p:cNvPr id="11" name="Billede 10" descr="Et billede, der indeholder tekst, skærmbillede, kort&#10;&#10;AI-genereret indhold kan være ukorrekt.">
            <a:extLst>
              <a:ext uri="{FF2B5EF4-FFF2-40B4-BE49-F238E27FC236}">
                <a16:creationId xmlns:a16="http://schemas.microsoft.com/office/drawing/2014/main" id="{3C21F48D-6CBC-0F34-F24F-645DDF4D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71" y="780680"/>
            <a:ext cx="5716670" cy="60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82BD39-0102-F1A6-1517-B23F5001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3064" cy="828791"/>
          </a:xfrm>
          <a:prstGeom prst="rect">
            <a:avLst/>
          </a:prstGeom>
        </p:spPr>
      </p:pic>
      <p:pic>
        <p:nvPicPr>
          <p:cNvPr id="5" name="Billede 4" descr="Et billede, der indeholder linje/række, tekst, diagram, Font/skrifttype&#10;&#10;AI-genereret indhold kan være ukorrekt.">
            <a:extLst>
              <a:ext uri="{FF2B5EF4-FFF2-40B4-BE49-F238E27FC236}">
                <a16:creationId xmlns:a16="http://schemas.microsoft.com/office/drawing/2014/main" id="{091D01A9-8A29-4C3B-9A2F-45FB259F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451"/>
            <a:ext cx="8175172" cy="56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62FB30E-DB7C-A33B-4530-5E1989FF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4" y="134653"/>
            <a:ext cx="7640116" cy="819264"/>
          </a:xfrm>
          <a:prstGeom prst="rect">
            <a:avLst/>
          </a:prstGeom>
        </p:spPr>
      </p:pic>
      <p:pic>
        <p:nvPicPr>
          <p:cNvPr id="5" name="Billede 4" descr="Et billede, der indeholder tekst, linje/række, diagram, Font/skrifttype&#10;&#10;AI-genereret indhold kan være ukorrekt.">
            <a:extLst>
              <a:ext uri="{FF2B5EF4-FFF2-40B4-BE49-F238E27FC236}">
                <a16:creationId xmlns:a16="http://schemas.microsoft.com/office/drawing/2014/main" id="{46E5A440-24F2-2D3C-C176-2837966B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752"/>
          <a:stretch>
            <a:fillRect/>
          </a:stretch>
        </p:blipFill>
        <p:spPr>
          <a:xfrm>
            <a:off x="0" y="1029578"/>
            <a:ext cx="6803570" cy="4798844"/>
          </a:xfrm>
          <a:prstGeom prst="rect">
            <a:avLst/>
          </a:prstGeom>
        </p:spPr>
      </p:pic>
      <p:pic>
        <p:nvPicPr>
          <p:cNvPr id="7" name="Billede 6" descr="Et billede, der indeholder tekst, badetøj&#10;&#10;AI-genereret indhold kan være ukorrekt.">
            <a:extLst>
              <a:ext uri="{FF2B5EF4-FFF2-40B4-BE49-F238E27FC236}">
                <a16:creationId xmlns:a16="http://schemas.microsoft.com/office/drawing/2014/main" id="{C2C8EAAF-4C21-7F06-8CDC-B9061429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570" y="0"/>
            <a:ext cx="5300515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2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4F324B-45D1-C341-CDD0-D61926A9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0013" cy="1057423"/>
          </a:xfrm>
          <a:prstGeom prst="rect">
            <a:avLst/>
          </a:prstGeom>
        </p:spPr>
      </p:pic>
      <p:pic>
        <p:nvPicPr>
          <p:cNvPr id="5" name="Billede 4" descr="Et billede, der indeholder tekst, skærmbillede, menu, nummer/tal&#10;&#10;AI-genereret indhold kan være ukorrekt.">
            <a:extLst>
              <a:ext uri="{FF2B5EF4-FFF2-40B4-BE49-F238E27FC236}">
                <a16:creationId xmlns:a16="http://schemas.microsoft.com/office/drawing/2014/main" id="{920B46A1-D48F-2F22-086C-B87602508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42" y="0"/>
            <a:ext cx="4807258" cy="6858000"/>
          </a:xfrm>
          <a:prstGeom prst="rect">
            <a:avLst/>
          </a:prstGeom>
        </p:spPr>
      </p:pic>
      <p:pic>
        <p:nvPicPr>
          <p:cNvPr id="7" name="Billede 6" descr="Et billede, der indeholder diagram, tekst, Kurve, linje/række&#10;&#10;AI-genereret indhold kan være ukorrekt.">
            <a:extLst>
              <a:ext uri="{FF2B5EF4-FFF2-40B4-BE49-F238E27FC236}">
                <a16:creationId xmlns:a16="http://schemas.microsoft.com/office/drawing/2014/main" id="{E3809FB6-66E9-EFF0-4881-4771AF0F7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6694"/>
            <a:ext cx="6687483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6187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28</TotalTime>
  <Words>28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Pakke</vt:lpstr>
      <vt:lpstr>Motion og diabetes - opgave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2026-01-06T09:34:44Z</dcterms:created>
  <dcterms:modified xsi:type="dcterms:W3CDTF">2026-01-06T10:02:57Z</dcterms:modified>
</cp:coreProperties>
</file>