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ECA"/>
    <a:srgbClr val="F60A5E"/>
    <a:srgbClr val="FFE89F"/>
    <a:srgbClr val="FFC000"/>
    <a:srgbClr val="37358B"/>
    <a:srgbClr val="50D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F35E2-6FA5-40B2-8EED-8C9731FA2748}" v="108" dt="2024-01-05T07:22:09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ne Fisker" userId="865cbf73-e6bf-407b-9b1e-234886f5dcd7" providerId="ADAL" clId="{00DF35E2-6FA5-40B2-8EED-8C9731FA2748}"/>
    <pc:docChg chg="custSel modSld">
      <pc:chgData name="Stinne Fisker" userId="865cbf73-e6bf-407b-9b1e-234886f5dcd7" providerId="ADAL" clId="{00DF35E2-6FA5-40B2-8EED-8C9731FA2748}" dt="2024-01-05T07:22:13.131" v="156" actId="27636"/>
      <pc:docMkLst>
        <pc:docMk/>
      </pc:docMkLst>
      <pc:sldChg chg="modSp">
        <pc:chgData name="Stinne Fisker" userId="865cbf73-e6bf-407b-9b1e-234886f5dcd7" providerId="ADAL" clId="{00DF35E2-6FA5-40B2-8EED-8C9731FA2748}" dt="2024-01-05T07:20:08.570" v="105" actId="20577"/>
        <pc:sldMkLst>
          <pc:docMk/>
          <pc:sldMk cId="1040434515" sldId="257"/>
        </pc:sldMkLst>
        <pc:graphicFrameChg chg="mod">
          <ac:chgData name="Stinne Fisker" userId="865cbf73-e6bf-407b-9b1e-234886f5dcd7" providerId="ADAL" clId="{00DF35E2-6FA5-40B2-8EED-8C9731FA2748}" dt="2024-01-05T07:20:08.570" v="105" actId="20577"/>
          <ac:graphicFrameMkLst>
            <pc:docMk/>
            <pc:sldMk cId="1040434515" sldId="257"/>
            <ac:graphicFrameMk id="7" creationId="{99C346E8-2CAC-42A6-BDEA-16DB6254B01E}"/>
          </ac:graphicFrameMkLst>
        </pc:graphicFrameChg>
      </pc:sldChg>
      <pc:sldChg chg="modSp mod">
        <pc:chgData name="Stinne Fisker" userId="865cbf73-e6bf-407b-9b1e-234886f5dcd7" providerId="ADAL" clId="{00DF35E2-6FA5-40B2-8EED-8C9731FA2748}" dt="2024-01-05T07:22:13.131" v="156" actId="27636"/>
        <pc:sldMkLst>
          <pc:docMk/>
          <pc:sldMk cId="1939181713" sldId="258"/>
        </pc:sldMkLst>
        <pc:spChg chg="mod">
          <ac:chgData name="Stinne Fisker" userId="865cbf73-e6bf-407b-9b1e-234886f5dcd7" providerId="ADAL" clId="{00DF35E2-6FA5-40B2-8EED-8C9731FA2748}" dt="2024-01-05T07:22:13.131" v="156" actId="27636"/>
          <ac:spMkLst>
            <pc:docMk/>
            <pc:sldMk cId="1939181713" sldId="258"/>
            <ac:spMk id="3" creationId="{2257EF5F-44EF-427E-A5FE-AD0D6AC86FB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AAC791-B1CD-4A2D-AF19-E3ACC3A2171B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CC9A56F-40A8-4CF4-9EEA-6242CBD395F3}">
      <dgm:prSet/>
      <dgm:spPr>
        <a:solidFill>
          <a:srgbClr val="F60A5E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b="1" dirty="0"/>
            <a:t>Film</a:t>
          </a:r>
          <a:r>
            <a:rPr lang="en-GB" dirty="0"/>
            <a:t>:</a:t>
          </a:r>
          <a:endParaRPr lang="en-US" dirty="0"/>
        </a:p>
        <a:p>
          <a:pPr marL="0" lvl="0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dirty="0"/>
        </a:p>
      </dgm:t>
    </dgm:pt>
    <dgm:pt modelId="{DBE37B74-64E7-49D5-8611-96E178760990}" type="parTrans" cxnId="{694D119A-40C2-468C-8C61-EB1DD80E60CD}">
      <dgm:prSet/>
      <dgm:spPr/>
      <dgm:t>
        <a:bodyPr/>
        <a:lstStyle/>
        <a:p>
          <a:endParaRPr lang="en-US"/>
        </a:p>
      </dgm:t>
    </dgm:pt>
    <dgm:pt modelId="{0583664B-896B-45B3-B504-7580CF3748AB}" type="sibTrans" cxnId="{694D119A-40C2-468C-8C61-EB1DD80E60CD}">
      <dgm:prSet/>
      <dgm:spPr/>
      <dgm:t>
        <a:bodyPr/>
        <a:lstStyle/>
        <a:p>
          <a:endParaRPr lang="en-US"/>
        </a:p>
      </dgm:t>
    </dgm:pt>
    <dgm:pt modelId="{9CE9E1B4-AB17-4326-BBAD-BB75A5E4D1B3}">
      <dgm:prSet custT="1"/>
      <dgm:spPr>
        <a:solidFill>
          <a:srgbClr val="FCAECA">
            <a:alpha val="89804"/>
          </a:srgbClr>
        </a:solidFill>
      </dgm:spPr>
      <dgm:t>
        <a:bodyPr/>
        <a:lstStyle/>
        <a:p>
          <a:r>
            <a:rPr lang="en-US" sz="1200" i="1" dirty="0"/>
            <a:t>V for Vendetta</a:t>
          </a:r>
          <a:r>
            <a:rPr lang="en-US" sz="1200" dirty="0"/>
            <a:t> by James </a:t>
          </a:r>
          <a:r>
            <a:rPr lang="en-US" sz="1200" dirty="0" err="1"/>
            <a:t>McTeigue</a:t>
          </a:r>
          <a:r>
            <a:rPr lang="en-US" sz="1200" dirty="0"/>
            <a:t>, Warner Bros, 2005</a:t>
          </a:r>
        </a:p>
      </dgm:t>
    </dgm:pt>
    <dgm:pt modelId="{5DB05BC7-BFB5-428F-BBBA-DEE467DB61D3}" type="parTrans" cxnId="{0D116D2E-549B-47EF-A57B-842D3FD357A2}">
      <dgm:prSet/>
      <dgm:spPr/>
      <dgm:t>
        <a:bodyPr/>
        <a:lstStyle/>
        <a:p>
          <a:endParaRPr lang="en-US"/>
        </a:p>
      </dgm:t>
    </dgm:pt>
    <dgm:pt modelId="{861C6B6E-C9D9-48AA-90E9-A9A928A8F2B7}" type="sibTrans" cxnId="{0D116D2E-549B-47EF-A57B-842D3FD357A2}">
      <dgm:prSet/>
      <dgm:spPr/>
      <dgm:t>
        <a:bodyPr/>
        <a:lstStyle/>
        <a:p>
          <a:endParaRPr lang="en-US"/>
        </a:p>
      </dgm:t>
    </dgm:pt>
    <dgm:pt modelId="{03EEFC52-861F-4474-874A-67087431C571}">
      <dgm:prSet/>
      <dgm:spPr>
        <a:solidFill>
          <a:srgbClr val="FFC000"/>
        </a:solidFill>
      </dgm:spPr>
      <dgm:t>
        <a:bodyPr/>
        <a:lstStyle/>
        <a:p>
          <a:r>
            <a:rPr lang="da-DK" b="1" dirty="0"/>
            <a:t>Fiction</a:t>
          </a:r>
          <a:r>
            <a:rPr lang="da-DK" dirty="0"/>
            <a:t>:</a:t>
          </a:r>
          <a:endParaRPr lang="en-US" dirty="0"/>
        </a:p>
      </dgm:t>
    </dgm:pt>
    <dgm:pt modelId="{F19DE8A3-E5F6-4611-A392-D4D58F5C7BA0}" type="parTrans" cxnId="{3C283D11-A8C5-4DB5-8D76-ACD6ECF7AECB}">
      <dgm:prSet/>
      <dgm:spPr/>
      <dgm:t>
        <a:bodyPr/>
        <a:lstStyle/>
        <a:p>
          <a:endParaRPr lang="en-US"/>
        </a:p>
      </dgm:t>
    </dgm:pt>
    <dgm:pt modelId="{3E64A591-D157-4974-AE92-CDE3CE06FBFB}" type="sibTrans" cxnId="{3C283D11-A8C5-4DB5-8D76-ACD6ECF7AECB}">
      <dgm:prSet/>
      <dgm:spPr/>
      <dgm:t>
        <a:bodyPr/>
        <a:lstStyle/>
        <a:p>
          <a:endParaRPr lang="en-US"/>
        </a:p>
      </dgm:t>
    </dgm:pt>
    <dgm:pt modelId="{5EE772F5-1DF1-44CC-8E0B-FAEF572B0E14}">
      <dgm:prSet custT="1"/>
      <dgm:spPr>
        <a:solidFill>
          <a:srgbClr val="FFE89F"/>
        </a:solidFill>
      </dgm:spPr>
      <dgm:t>
        <a:bodyPr/>
        <a:lstStyle/>
        <a:p>
          <a:r>
            <a:rPr lang="da-DK" sz="1050" i="1" dirty="0"/>
            <a:t> V for Vendetta (in excerpts)</a:t>
          </a:r>
          <a:r>
            <a:rPr lang="da-DK" sz="1050" dirty="0"/>
            <a:t> by Alan Moore, </a:t>
          </a:r>
          <a:r>
            <a:rPr lang="da-DK" sz="1050" dirty="0" err="1"/>
            <a:t>Vertigo</a:t>
          </a:r>
          <a:r>
            <a:rPr lang="da-DK" sz="1050" dirty="0"/>
            <a:t>, 1989</a:t>
          </a:r>
          <a:endParaRPr lang="en-US" sz="1050" dirty="0"/>
        </a:p>
      </dgm:t>
    </dgm:pt>
    <dgm:pt modelId="{1ACB7F98-B654-4C10-8E1F-109C9108A289}" type="parTrans" cxnId="{8AB4D51F-2E8F-4748-8A9B-763DCC855574}">
      <dgm:prSet/>
      <dgm:spPr/>
      <dgm:t>
        <a:bodyPr/>
        <a:lstStyle/>
        <a:p>
          <a:endParaRPr lang="en-US"/>
        </a:p>
      </dgm:t>
    </dgm:pt>
    <dgm:pt modelId="{E9F1DBD7-5F5B-4568-8D29-1A0F2C03B059}" type="sibTrans" cxnId="{8AB4D51F-2E8F-4748-8A9B-763DCC855574}">
      <dgm:prSet/>
      <dgm:spPr/>
      <dgm:t>
        <a:bodyPr/>
        <a:lstStyle/>
        <a:p>
          <a:endParaRPr lang="en-US"/>
        </a:p>
      </dgm:t>
    </dgm:pt>
    <dgm:pt modelId="{41D39B86-166A-4C71-8C19-FC27B13A82D7}">
      <dgm:prSet/>
      <dgm:spPr>
        <a:solidFill>
          <a:srgbClr val="50D0BB"/>
        </a:solidFill>
      </dgm:spPr>
      <dgm:t>
        <a:bodyPr/>
        <a:lstStyle/>
        <a:p>
          <a:r>
            <a:rPr lang="da-DK" b="1" dirty="0"/>
            <a:t>Non-Fiction</a:t>
          </a:r>
          <a:r>
            <a:rPr lang="da-DK" dirty="0"/>
            <a:t>:</a:t>
          </a:r>
          <a:endParaRPr lang="en-US" dirty="0"/>
        </a:p>
      </dgm:t>
    </dgm:pt>
    <dgm:pt modelId="{0BB5E6B4-9F83-46EF-85F2-CB041346C049}" type="parTrans" cxnId="{321A1B5D-92FA-4C5F-AD06-27AA98681FA9}">
      <dgm:prSet/>
      <dgm:spPr/>
      <dgm:t>
        <a:bodyPr/>
        <a:lstStyle/>
        <a:p>
          <a:endParaRPr lang="en-US"/>
        </a:p>
      </dgm:t>
    </dgm:pt>
    <dgm:pt modelId="{6DC6AFF5-77B9-486B-9620-1B38A4A2B233}" type="sibTrans" cxnId="{321A1B5D-92FA-4C5F-AD06-27AA98681FA9}">
      <dgm:prSet/>
      <dgm:spPr/>
      <dgm:t>
        <a:bodyPr/>
        <a:lstStyle/>
        <a:p>
          <a:endParaRPr lang="en-US"/>
        </a:p>
      </dgm:t>
    </dgm:pt>
    <dgm:pt modelId="{C700B757-2748-4B0D-8743-7E2E955594BB}">
      <dgm:prSet/>
      <dgm:spPr/>
      <dgm:t>
        <a:bodyPr/>
        <a:lstStyle/>
        <a:p>
          <a:r>
            <a:rPr lang="en-GB" dirty="0"/>
            <a:t> “Why do we find comfort in terrifying stories?” by </a:t>
          </a:r>
          <a:r>
            <a:rPr lang="en-US" dirty="0" err="1"/>
            <a:t>Nyshka</a:t>
          </a:r>
          <a:r>
            <a:rPr lang="en-US" dirty="0"/>
            <a:t> Chandran, 14th May, 2020</a:t>
          </a:r>
        </a:p>
      </dgm:t>
    </dgm:pt>
    <dgm:pt modelId="{ACC87B18-552F-4B76-BADA-B2F107D40082}" type="parTrans" cxnId="{CE28ECAF-8C92-4A60-83BC-995FCEFB42DF}">
      <dgm:prSet/>
      <dgm:spPr/>
      <dgm:t>
        <a:bodyPr/>
        <a:lstStyle/>
        <a:p>
          <a:endParaRPr lang="en-US"/>
        </a:p>
      </dgm:t>
    </dgm:pt>
    <dgm:pt modelId="{310C78A4-BB6A-4FB4-B1B4-A02E58472713}" type="sibTrans" cxnId="{CE28ECAF-8C92-4A60-83BC-995FCEFB42DF}">
      <dgm:prSet/>
      <dgm:spPr/>
      <dgm:t>
        <a:bodyPr/>
        <a:lstStyle/>
        <a:p>
          <a:endParaRPr lang="en-US"/>
        </a:p>
      </dgm:t>
    </dgm:pt>
    <dgm:pt modelId="{16580993-CCA7-49D3-B905-F8A90C7639B5}">
      <dgm:prSet/>
      <dgm:spPr/>
      <dgm:t>
        <a:bodyPr/>
        <a:lstStyle/>
        <a:p>
          <a:r>
            <a:rPr lang="en-US" dirty="0"/>
            <a:t> “I Have A Dream” by Martin Luther King Jr, August 28</a:t>
          </a:r>
          <a:r>
            <a:rPr lang="en-US" baseline="30000" dirty="0"/>
            <a:t>th</a:t>
          </a:r>
          <a:r>
            <a:rPr lang="en-US" dirty="0"/>
            <a:t>, 1963</a:t>
          </a:r>
        </a:p>
      </dgm:t>
    </dgm:pt>
    <dgm:pt modelId="{762B29FD-6EFA-4A43-A790-3D3765C70E0E}" type="parTrans" cxnId="{701E898D-A099-483E-9C6F-8F76EABE8AE5}">
      <dgm:prSet/>
      <dgm:spPr/>
      <dgm:t>
        <a:bodyPr/>
        <a:lstStyle/>
        <a:p>
          <a:endParaRPr lang="en-US"/>
        </a:p>
      </dgm:t>
    </dgm:pt>
    <dgm:pt modelId="{F137FB90-8ABD-41D7-A31A-B777DD70D733}" type="sibTrans" cxnId="{701E898D-A099-483E-9C6F-8F76EABE8AE5}">
      <dgm:prSet/>
      <dgm:spPr/>
      <dgm:t>
        <a:bodyPr/>
        <a:lstStyle/>
        <a:p>
          <a:endParaRPr lang="en-US"/>
        </a:p>
      </dgm:t>
    </dgm:pt>
    <dgm:pt modelId="{BF9ACE80-7DAC-4242-88AE-37A7DB9CB0B5}">
      <dgm:prSet/>
      <dgm:spPr>
        <a:solidFill>
          <a:srgbClr val="37358B"/>
        </a:solidFill>
      </dgm:spPr>
      <dgm:t>
        <a:bodyPr/>
        <a:lstStyle/>
        <a:p>
          <a:r>
            <a:rPr lang="en-US" b="1"/>
            <a:t>Supporting material:</a:t>
          </a:r>
          <a:endParaRPr lang="en-US"/>
        </a:p>
      </dgm:t>
    </dgm:pt>
    <dgm:pt modelId="{8B3C8E9C-2306-4DDF-B9CB-789505B95D4D}" type="parTrans" cxnId="{8FA68CFE-EF5A-475D-94C7-A8AB8370DA2D}">
      <dgm:prSet/>
      <dgm:spPr/>
      <dgm:t>
        <a:bodyPr/>
        <a:lstStyle/>
        <a:p>
          <a:endParaRPr lang="en-US"/>
        </a:p>
      </dgm:t>
    </dgm:pt>
    <dgm:pt modelId="{2A9FC08A-0775-4AA3-91AB-9E197994C5E7}" type="sibTrans" cxnId="{8FA68CFE-EF5A-475D-94C7-A8AB8370DA2D}">
      <dgm:prSet/>
      <dgm:spPr/>
      <dgm:t>
        <a:bodyPr/>
        <a:lstStyle/>
        <a:p>
          <a:endParaRPr lang="en-US"/>
        </a:p>
      </dgm:t>
    </dgm:pt>
    <dgm:pt modelId="{4039CDB1-95E0-4F27-B88C-B00753E5A194}">
      <dgm:prSet/>
      <dgm:spPr/>
      <dgm:t>
        <a:bodyPr/>
        <a:lstStyle/>
        <a:p>
          <a:r>
            <a:rPr lang="en-US" i="1" dirty="0"/>
            <a:t> Getting Graphic, introduction to themes and narratives in graphic novels</a:t>
          </a:r>
          <a:endParaRPr lang="en-US" dirty="0"/>
        </a:p>
      </dgm:t>
    </dgm:pt>
    <dgm:pt modelId="{1B9D13F5-246C-4C03-9457-1FE585C33192}" type="parTrans" cxnId="{07F7E557-9B41-4651-9A41-4CA31B6CD305}">
      <dgm:prSet/>
      <dgm:spPr/>
      <dgm:t>
        <a:bodyPr/>
        <a:lstStyle/>
        <a:p>
          <a:endParaRPr lang="en-US"/>
        </a:p>
      </dgm:t>
    </dgm:pt>
    <dgm:pt modelId="{8CB54E0F-3EF3-4087-8B67-945D730E2DD1}" type="sibTrans" cxnId="{07F7E557-9B41-4651-9A41-4CA31B6CD305}">
      <dgm:prSet/>
      <dgm:spPr/>
      <dgm:t>
        <a:bodyPr/>
        <a:lstStyle/>
        <a:p>
          <a:endParaRPr lang="en-US"/>
        </a:p>
      </dgm:t>
    </dgm:pt>
    <dgm:pt modelId="{53D80AC5-A9C7-4929-9807-907AD5C6F207}">
      <dgm:prSet/>
      <dgm:spPr/>
      <dgm:t>
        <a:bodyPr/>
        <a:lstStyle/>
        <a:p>
          <a:r>
            <a:rPr lang="en-US" i="1" dirty="0"/>
            <a:t> The English Handbook</a:t>
          </a:r>
          <a:endParaRPr lang="en-US" dirty="0"/>
        </a:p>
      </dgm:t>
    </dgm:pt>
    <dgm:pt modelId="{50B9C532-7962-4137-BC8D-E90CD98F05B5}" type="parTrans" cxnId="{EA3083A3-1646-44F8-9182-D23610632208}">
      <dgm:prSet/>
      <dgm:spPr/>
      <dgm:t>
        <a:bodyPr/>
        <a:lstStyle/>
        <a:p>
          <a:endParaRPr lang="en-US"/>
        </a:p>
      </dgm:t>
    </dgm:pt>
    <dgm:pt modelId="{7F6FD9DB-3E2B-46AF-AE41-ED886EDBC5F0}" type="sibTrans" cxnId="{EA3083A3-1646-44F8-9182-D23610632208}">
      <dgm:prSet/>
      <dgm:spPr/>
      <dgm:t>
        <a:bodyPr/>
        <a:lstStyle/>
        <a:p>
          <a:endParaRPr lang="en-US"/>
        </a:p>
      </dgm:t>
    </dgm:pt>
    <dgm:pt modelId="{75B193C3-D6F2-436B-8E45-24CB6B3E6B6E}">
      <dgm:prSet custT="1"/>
      <dgm:spPr>
        <a:solidFill>
          <a:srgbClr val="FCAECA">
            <a:alpha val="89804"/>
          </a:srgbClr>
        </a:solidFill>
      </dgm:spPr>
      <dgm:t>
        <a:bodyPr/>
        <a:lstStyle/>
        <a:p>
          <a:r>
            <a:rPr lang="da-DK" sz="1200" dirty="0" err="1"/>
            <a:t>Several</a:t>
          </a:r>
          <a:r>
            <a:rPr lang="da-DK" sz="1200" dirty="0"/>
            <a:t> episodes from the </a:t>
          </a:r>
          <a:r>
            <a:rPr lang="da-DK" sz="1200" dirty="0" err="1"/>
            <a:t>TV-series</a:t>
          </a:r>
          <a:r>
            <a:rPr lang="da-DK" sz="1200" dirty="0"/>
            <a:t> </a:t>
          </a:r>
          <a:r>
            <a:rPr lang="da-DK" sz="1200" i="1" dirty="0"/>
            <a:t>Black </a:t>
          </a:r>
          <a:r>
            <a:rPr lang="da-DK" sz="1200" i="1" dirty="0" err="1"/>
            <a:t>Mirror</a:t>
          </a:r>
          <a:r>
            <a:rPr lang="en-US" sz="1200" dirty="0"/>
            <a:t>“</a:t>
          </a:r>
        </a:p>
      </dgm:t>
    </dgm:pt>
    <dgm:pt modelId="{7A5A8388-9A1F-4DED-8D85-4B156CED51BF}" type="parTrans" cxnId="{C4FF7E70-31F3-4C3F-AEE8-A4A78C428BDC}">
      <dgm:prSet/>
      <dgm:spPr/>
      <dgm:t>
        <a:bodyPr/>
        <a:lstStyle/>
        <a:p>
          <a:endParaRPr lang="da-DK"/>
        </a:p>
      </dgm:t>
    </dgm:pt>
    <dgm:pt modelId="{2D860C1D-3694-4A22-B417-8780D43C0D1C}" type="sibTrans" cxnId="{C4FF7E70-31F3-4C3F-AEE8-A4A78C428BDC}">
      <dgm:prSet/>
      <dgm:spPr/>
      <dgm:t>
        <a:bodyPr/>
        <a:lstStyle/>
        <a:p>
          <a:endParaRPr lang="da-DK"/>
        </a:p>
      </dgm:t>
    </dgm:pt>
    <dgm:pt modelId="{42B45EC8-62D0-4EDB-88B3-15B3BD74E28E}">
      <dgm:prSet custT="1"/>
      <dgm:spPr>
        <a:solidFill>
          <a:srgbClr val="FFE89F"/>
        </a:solidFill>
      </dgm:spPr>
      <dgm:t>
        <a:bodyPr/>
        <a:lstStyle/>
        <a:p>
          <a:r>
            <a:rPr lang="en-US" sz="1050" i="1" dirty="0"/>
            <a:t> 1984 </a:t>
          </a:r>
          <a:r>
            <a:rPr lang="en-US" sz="1050" dirty="0"/>
            <a:t>(Chapter one, part one)</a:t>
          </a:r>
          <a:r>
            <a:rPr lang="en-US" sz="1050" i="1" dirty="0"/>
            <a:t> </a:t>
          </a:r>
          <a:r>
            <a:rPr lang="en-US" sz="1050" dirty="0"/>
            <a:t>by George Orwell, 1949</a:t>
          </a:r>
        </a:p>
      </dgm:t>
    </dgm:pt>
    <dgm:pt modelId="{213A97F1-1781-4C9F-8A82-3FC298C1AE0D}" type="parTrans" cxnId="{AABACB7D-2045-47F2-9947-D92FFD6D432C}">
      <dgm:prSet/>
      <dgm:spPr/>
      <dgm:t>
        <a:bodyPr/>
        <a:lstStyle/>
        <a:p>
          <a:endParaRPr lang="da-DK"/>
        </a:p>
      </dgm:t>
    </dgm:pt>
    <dgm:pt modelId="{80C564CC-F8C4-4806-9CF0-2475C90BE2D4}" type="sibTrans" cxnId="{AABACB7D-2045-47F2-9947-D92FFD6D432C}">
      <dgm:prSet/>
      <dgm:spPr/>
      <dgm:t>
        <a:bodyPr/>
        <a:lstStyle/>
        <a:p>
          <a:endParaRPr lang="da-DK"/>
        </a:p>
      </dgm:t>
    </dgm:pt>
    <dgm:pt modelId="{AF417182-0980-41CD-BDF4-A27CD0E11CBD}">
      <dgm:prSet custT="1"/>
      <dgm:spPr>
        <a:solidFill>
          <a:srgbClr val="FFE89F"/>
        </a:solidFill>
      </dgm:spPr>
      <dgm:t>
        <a:bodyPr/>
        <a:lstStyle/>
        <a:p>
          <a:r>
            <a:rPr lang="da-DK" sz="1050" i="1" dirty="0"/>
            <a:t> I</a:t>
          </a:r>
          <a:r>
            <a:rPr lang="en-US" sz="1050" i="1" dirty="0" err="1"/>
            <a:t>magine</a:t>
          </a:r>
          <a:r>
            <a:rPr lang="en-US" sz="1050" dirty="0"/>
            <a:t> by John Lennon, 1971</a:t>
          </a:r>
        </a:p>
        <a:p>
          <a:endParaRPr lang="en-US" sz="1050" dirty="0"/>
        </a:p>
      </dgm:t>
    </dgm:pt>
    <dgm:pt modelId="{519BAD78-88B2-4748-9F31-40AE327AD2B8}" type="parTrans" cxnId="{1B29EAB3-765E-45B0-B6FB-8ABC07E595E8}">
      <dgm:prSet/>
      <dgm:spPr/>
      <dgm:t>
        <a:bodyPr/>
        <a:lstStyle/>
        <a:p>
          <a:endParaRPr lang="da-DK"/>
        </a:p>
      </dgm:t>
    </dgm:pt>
    <dgm:pt modelId="{998E7AAA-56BC-4029-A625-1ABDF1AC94B0}" type="sibTrans" cxnId="{1B29EAB3-765E-45B0-B6FB-8ABC07E595E8}">
      <dgm:prSet/>
      <dgm:spPr/>
      <dgm:t>
        <a:bodyPr/>
        <a:lstStyle/>
        <a:p>
          <a:endParaRPr lang="da-DK"/>
        </a:p>
      </dgm:t>
    </dgm:pt>
    <dgm:pt modelId="{77FADA61-CD1E-402B-AC89-72EBB45E28A9}" type="pres">
      <dgm:prSet presAssocID="{AAAAC791-B1CD-4A2D-AF19-E3ACC3A2171B}" presName="Name0" presStyleCnt="0">
        <dgm:presLayoutVars>
          <dgm:dir/>
          <dgm:animLvl val="lvl"/>
          <dgm:resizeHandles val="exact"/>
        </dgm:presLayoutVars>
      </dgm:prSet>
      <dgm:spPr/>
    </dgm:pt>
    <dgm:pt modelId="{531675E1-50FE-493B-A500-9B76D217E59F}" type="pres">
      <dgm:prSet presAssocID="{6CC9A56F-40A8-4CF4-9EEA-6242CBD395F3}" presName="linNode" presStyleCnt="0"/>
      <dgm:spPr/>
    </dgm:pt>
    <dgm:pt modelId="{05669C0C-C622-42E1-B1D1-8C0817A82D81}" type="pres">
      <dgm:prSet presAssocID="{6CC9A56F-40A8-4CF4-9EEA-6242CBD395F3}" presName="parentText" presStyleLbl="node1" presStyleIdx="0" presStyleCnt="4" custLinFactNeighborX="14" custLinFactNeighborY="-208">
        <dgm:presLayoutVars>
          <dgm:chMax val="1"/>
          <dgm:bulletEnabled val="1"/>
        </dgm:presLayoutVars>
      </dgm:prSet>
      <dgm:spPr/>
    </dgm:pt>
    <dgm:pt modelId="{285FBEE0-1835-44B2-A1B3-7668E33D88D2}" type="pres">
      <dgm:prSet presAssocID="{6CC9A56F-40A8-4CF4-9EEA-6242CBD395F3}" presName="descendantText" presStyleLbl="alignAccFollowNode1" presStyleIdx="0" presStyleCnt="4">
        <dgm:presLayoutVars>
          <dgm:bulletEnabled val="1"/>
        </dgm:presLayoutVars>
      </dgm:prSet>
      <dgm:spPr/>
    </dgm:pt>
    <dgm:pt modelId="{4B6BE45C-DFCD-4F0E-B287-1CE0AA1C077C}" type="pres">
      <dgm:prSet presAssocID="{0583664B-896B-45B3-B504-7580CF3748AB}" presName="sp" presStyleCnt="0"/>
      <dgm:spPr/>
    </dgm:pt>
    <dgm:pt modelId="{1ECB184E-2584-4448-9089-DAC05164C38D}" type="pres">
      <dgm:prSet presAssocID="{03EEFC52-861F-4474-874A-67087431C571}" presName="linNode" presStyleCnt="0"/>
      <dgm:spPr/>
    </dgm:pt>
    <dgm:pt modelId="{2CFC10D2-32E3-4B7E-B57B-4EEDC53E0336}" type="pres">
      <dgm:prSet presAssocID="{03EEFC52-861F-4474-874A-67087431C57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A0A127A-B7AD-4186-986E-E396FFFC65B8}" type="pres">
      <dgm:prSet presAssocID="{03EEFC52-861F-4474-874A-67087431C571}" presName="descendantText" presStyleLbl="alignAccFollowNode1" presStyleIdx="1" presStyleCnt="4">
        <dgm:presLayoutVars>
          <dgm:bulletEnabled val="1"/>
        </dgm:presLayoutVars>
      </dgm:prSet>
      <dgm:spPr/>
    </dgm:pt>
    <dgm:pt modelId="{00299485-9603-40AE-9CC5-E176880E8C3F}" type="pres">
      <dgm:prSet presAssocID="{3E64A591-D157-4974-AE92-CDE3CE06FBFB}" presName="sp" presStyleCnt="0"/>
      <dgm:spPr/>
    </dgm:pt>
    <dgm:pt modelId="{7203B6FA-3D6E-48CB-AD6A-AFCC75D9049A}" type="pres">
      <dgm:prSet presAssocID="{41D39B86-166A-4C71-8C19-FC27B13A82D7}" presName="linNode" presStyleCnt="0"/>
      <dgm:spPr/>
    </dgm:pt>
    <dgm:pt modelId="{4157E721-0824-4F46-B33B-3F30028BE3BA}" type="pres">
      <dgm:prSet presAssocID="{41D39B86-166A-4C71-8C19-FC27B13A82D7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BAC60FF4-20DC-4645-ACBE-4D051A7D3BFD}" type="pres">
      <dgm:prSet presAssocID="{41D39B86-166A-4C71-8C19-FC27B13A82D7}" presName="descendantText" presStyleLbl="alignAccFollowNode1" presStyleIdx="2" presStyleCnt="4">
        <dgm:presLayoutVars>
          <dgm:bulletEnabled val="1"/>
        </dgm:presLayoutVars>
      </dgm:prSet>
      <dgm:spPr/>
    </dgm:pt>
    <dgm:pt modelId="{90676A4A-E316-4E07-B915-C78457021769}" type="pres">
      <dgm:prSet presAssocID="{6DC6AFF5-77B9-486B-9620-1B38A4A2B233}" presName="sp" presStyleCnt="0"/>
      <dgm:spPr/>
    </dgm:pt>
    <dgm:pt modelId="{EB3D297C-67DE-4BEC-AE14-FABA1AC1473D}" type="pres">
      <dgm:prSet presAssocID="{BF9ACE80-7DAC-4242-88AE-37A7DB9CB0B5}" presName="linNode" presStyleCnt="0"/>
      <dgm:spPr/>
    </dgm:pt>
    <dgm:pt modelId="{76E35351-4008-4397-A7BC-1860A60CA1B2}" type="pres">
      <dgm:prSet presAssocID="{BF9ACE80-7DAC-4242-88AE-37A7DB9CB0B5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F7E238DE-DAAE-4D25-82A8-72171422B19A}" type="pres">
      <dgm:prSet presAssocID="{BF9ACE80-7DAC-4242-88AE-37A7DB9CB0B5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3C283D11-A8C5-4DB5-8D76-ACD6ECF7AECB}" srcId="{AAAAC791-B1CD-4A2D-AF19-E3ACC3A2171B}" destId="{03EEFC52-861F-4474-874A-67087431C571}" srcOrd="1" destOrd="0" parTransId="{F19DE8A3-E5F6-4611-A392-D4D58F5C7BA0}" sibTransId="{3E64A591-D157-4974-AE92-CDE3CE06FBFB}"/>
    <dgm:cxn modelId="{472F0416-B25B-4338-92FD-FC797EBC2EF9}" type="presOf" srcId="{03EEFC52-861F-4474-874A-67087431C571}" destId="{2CFC10D2-32E3-4B7E-B57B-4EEDC53E0336}" srcOrd="0" destOrd="0" presId="urn:microsoft.com/office/officeart/2005/8/layout/vList5"/>
    <dgm:cxn modelId="{76ACFC18-3D0F-4BF3-AAAA-4DD9C109791D}" type="presOf" srcId="{AAAAC791-B1CD-4A2D-AF19-E3ACC3A2171B}" destId="{77FADA61-CD1E-402B-AC89-72EBB45E28A9}" srcOrd="0" destOrd="0" presId="urn:microsoft.com/office/officeart/2005/8/layout/vList5"/>
    <dgm:cxn modelId="{8AB4D51F-2E8F-4748-8A9B-763DCC855574}" srcId="{03EEFC52-861F-4474-874A-67087431C571}" destId="{5EE772F5-1DF1-44CC-8E0B-FAEF572B0E14}" srcOrd="0" destOrd="0" parTransId="{1ACB7F98-B654-4C10-8E1F-109C9108A289}" sibTransId="{E9F1DBD7-5F5B-4568-8D29-1A0F2C03B059}"/>
    <dgm:cxn modelId="{42602726-B70E-421C-A4F5-9A0090D46471}" type="presOf" srcId="{BF9ACE80-7DAC-4242-88AE-37A7DB9CB0B5}" destId="{76E35351-4008-4397-A7BC-1860A60CA1B2}" srcOrd="0" destOrd="0" presId="urn:microsoft.com/office/officeart/2005/8/layout/vList5"/>
    <dgm:cxn modelId="{0D116D2E-549B-47EF-A57B-842D3FD357A2}" srcId="{6CC9A56F-40A8-4CF4-9EEA-6242CBD395F3}" destId="{9CE9E1B4-AB17-4326-BBAD-BB75A5E4D1B3}" srcOrd="0" destOrd="0" parTransId="{5DB05BC7-BFB5-428F-BBBA-DEE467DB61D3}" sibTransId="{861C6B6E-C9D9-48AA-90E9-A9A928A8F2B7}"/>
    <dgm:cxn modelId="{321A1B5D-92FA-4C5F-AD06-27AA98681FA9}" srcId="{AAAAC791-B1CD-4A2D-AF19-E3ACC3A2171B}" destId="{41D39B86-166A-4C71-8C19-FC27B13A82D7}" srcOrd="2" destOrd="0" parTransId="{0BB5E6B4-9F83-46EF-85F2-CB041346C049}" sibTransId="{6DC6AFF5-77B9-486B-9620-1B38A4A2B233}"/>
    <dgm:cxn modelId="{2ABA1560-1BFA-459A-86AA-A310D9BA0FCD}" type="presOf" srcId="{41D39B86-166A-4C71-8C19-FC27B13A82D7}" destId="{4157E721-0824-4F46-B33B-3F30028BE3BA}" srcOrd="0" destOrd="0" presId="urn:microsoft.com/office/officeart/2005/8/layout/vList5"/>
    <dgm:cxn modelId="{134A8261-CF25-4493-8FA4-F1CC93ADE88A}" type="presOf" srcId="{5EE772F5-1DF1-44CC-8E0B-FAEF572B0E14}" destId="{AA0A127A-B7AD-4186-986E-E396FFFC65B8}" srcOrd="0" destOrd="0" presId="urn:microsoft.com/office/officeart/2005/8/layout/vList5"/>
    <dgm:cxn modelId="{4FDA9F47-B663-4122-9AC6-CF30E0712C54}" type="presOf" srcId="{16580993-CCA7-49D3-B905-F8A90C7639B5}" destId="{BAC60FF4-20DC-4645-ACBE-4D051A7D3BFD}" srcOrd="0" destOrd="1" presId="urn:microsoft.com/office/officeart/2005/8/layout/vList5"/>
    <dgm:cxn modelId="{A88AC247-191D-456A-A144-227AD215DB45}" type="presOf" srcId="{4039CDB1-95E0-4F27-B88C-B00753E5A194}" destId="{F7E238DE-DAAE-4D25-82A8-72171422B19A}" srcOrd="0" destOrd="0" presId="urn:microsoft.com/office/officeart/2005/8/layout/vList5"/>
    <dgm:cxn modelId="{26CAE96A-AF5E-49F8-B4A9-A6DB7B00A38F}" type="presOf" srcId="{9CE9E1B4-AB17-4326-BBAD-BB75A5E4D1B3}" destId="{285FBEE0-1835-44B2-A1B3-7668E33D88D2}" srcOrd="0" destOrd="0" presId="urn:microsoft.com/office/officeart/2005/8/layout/vList5"/>
    <dgm:cxn modelId="{C4FF7E70-31F3-4C3F-AEE8-A4A78C428BDC}" srcId="{6CC9A56F-40A8-4CF4-9EEA-6242CBD395F3}" destId="{75B193C3-D6F2-436B-8E45-24CB6B3E6B6E}" srcOrd="1" destOrd="0" parTransId="{7A5A8388-9A1F-4DED-8D85-4B156CED51BF}" sibTransId="{2D860C1D-3694-4A22-B417-8780D43C0D1C}"/>
    <dgm:cxn modelId="{E6AC0F52-B0DB-4FA6-BF21-F766F3EA3174}" type="presOf" srcId="{C700B757-2748-4B0D-8743-7E2E955594BB}" destId="{BAC60FF4-20DC-4645-ACBE-4D051A7D3BFD}" srcOrd="0" destOrd="0" presId="urn:microsoft.com/office/officeart/2005/8/layout/vList5"/>
    <dgm:cxn modelId="{A0339C72-4A71-4674-AA44-AA53C60738C3}" type="presOf" srcId="{42B45EC8-62D0-4EDB-88B3-15B3BD74E28E}" destId="{AA0A127A-B7AD-4186-986E-E396FFFC65B8}" srcOrd="0" destOrd="1" presId="urn:microsoft.com/office/officeart/2005/8/layout/vList5"/>
    <dgm:cxn modelId="{07F7E557-9B41-4651-9A41-4CA31B6CD305}" srcId="{BF9ACE80-7DAC-4242-88AE-37A7DB9CB0B5}" destId="{4039CDB1-95E0-4F27-B88C-B00753E5A194}" srcOrd="0" destOrd="0" parTransId="{1B9D13F5-246C-4C03-9457-1FE585C33192}" sibTransId="{8CB54E0F-3EF3-4087-8B67-945D730E2DD1}"/>
    <dgm:cxn modelId="{AABACB7D-2045-47F2-9947-D92FFD6D432C}" srcId="{03EEFC52-861F-4474-874A-67087431C571}" destId="{42B45EC8-62D0-4EDB-88B3-15B3BD74E28E}" srcOrd="1" destOrd="0" parTransId="{213A97F1-1781-4C9F-8A82-3FC298C1AE0D}" sibTransId="{80C564CC-F8C4-4806-9CF0-2475C90BE2D4}"/>
    <dgm:cxn modelId="{701E898D-A099-483E-9C6F-8F76EABE8AE5}" srcId="{41D39B86-166A-4C71-8C19-FC27B13A82D7}" destId="{16580993-CCA7-49D3-B905-F8A90C7639B5}" srcOrd="1" destOrd="0" parTransId="{762B29FD-6EFA-4A43-A790-3D3765C70E0E}" sibTransId="{F137FB90-8ABD-41D7-A31A-B777DD70D733}"/>
    <dgm:cxn modelId="{694D119A-40C2-468C-8C61-EB1DD80E60CD}" srcId="{AAAAC791-B1CD-4A2D-AF19-E3ACC3A2171B}" destId="{6CC9A56F-40A8-4CF4-9EEA-6242CBD395F3}" srcOrd="0" destOrd="0" parTransId="{DBE37B74-64E7-49D5-8611-96E178760990}" sibTransId="{0583664B-896B-45B3-B504-7580CF3748AB}"/>
    <dgm:cxn modelId="{EA3083A3-1646-44F8-9182-D23610632208}" srcId="{BF9ACE80-7DAC-4242-88AE-37A7DB9CB0B5}" destId="{53D80AC5-A9C7-4929-9807-907AD5C6F207}" srcOrd="1" destOrd="0" parTransId="{50B9C532-7962-4137-BC8D-E90CD98F05B5}" sibTransId="{7F6FD9DB-3E2B-46AF-AE41-ED886EDBC5F0}"/>
    <dgm:cxn modelId="{CE28ECAF-8C92-4A60-83BC-995FCEFB42DF}" srcId="{41D39B86-166A-4C71-8C19-FC27B13A82D7}" destId="{C700B757-2748-4B0D-8743-7E2E955594BB}" srcOrd="0" destOrd="0" parTransId="{ACC87B18-552F-4B76-BADA-B2F107D40082}" sibTransId="{310C78A4-BB6A-4FB4-B1B4-A02E58472713}"/>
    <dgm:cxn modelId="{1B29EAB3-765E-45B0-B6FB-8ABC07E595E8}" srcId="{03EEFC52-861F-4474-874A-67087431C571}" destId="{AF417182-0980-41CD-BDF4-A27CD0E11CBD}" srcOrd="2" destOrd="0" parTransId="{519BAD78-88B2-4748-9F31-40AE327AD2B8}" sibTransId="{998E7AAA-56BC-4029-A625-1ABDF1AC94B0}"/>
    <dgm:cxn modelId="{1F75D9C3-327D-4A27-B44B-5329E79462ED}" type="presOf" srcId="{6CC9A56F-40A8-4CF4-9EEA-6242CBD395F3}" destId="{05669C0C-C622-42E1-B1D1-8C0817A82D81}" srcOrd="0" destOrd="0" presId="urn:microsoft.com/office/officeart/2005/8/layout/vList5"/>
    <dgm:cxn modelId="{BB8321CD-6742-4CAE-8567-883B0651C244}" type="presOf" srcId="{53D80AC5-A9C7-4929-9807-907AD5C6F207}" destId="{F7E238DE-DAAE-4D25-82A8-72171422B19A}" srcOrd="0" destOrd="1" presId="urn:microsoft.com/office/officeart/2005/8/layout/vList5"/>
    <dgm:cxn modelId="{7B1BF8D0-D85D-4533-B5D9-1C8E89C871E2}" type="presOf" srcId="{AF417182-0980-41CD-BDF4-A27CD0E11CBD}" destId="{AA0A127A-B7AD-4186-986E-E396FFFC65B8}" srcOrd="0" destOrd="2" presId="urn:microsoft.com/office/officeart/2005/8/layout/vList5"/>
    <dgm:cxn modelId="{E39FFEE5-76C3-45C4-98D2-40A6C9D8E466}" type="presOf" srcId="{75B193C3-D6F2-436B-8E45-24CB6B3E6B6E}" destId="{285FBEE0-1835-44B2-A1B3-7668E33D88D2}" srcOrd="0" destOrd="1" presId="urn:microsoft.com/office/officeart/2005/8/layout/vList5"/>
    <dgm:cxn modelId="{8FA68CFE-EF5A-475D-94C7-A8AB8370DA2D}" srcId="{AAAAC791-B1CD-4A2D-AF19-E3ACC3A2171B}" destId="{BF9ACE80-7DAC-4242-88AE-37A7DB9CB0B5}" srcOrd="3" destOrd="0" parTransId="{8B3C8E9C-2306-4DDF-B9CB-789505B95D4D}" sibTransId="{2A9FC08A-0775-4AA3-91AB-9E197994C5E7}"/>
    <dgm:cxn modelId="{95EC2ECC-8518-49F6-80D9-DD3994B60385}" type="presParOf" srcId="{77FADA61-CD1E-402B-AC89-72EBB45E28A9}" destId="{531675E1-50FE-493B-A500-9B76D217E59F}" srcOrd="0" destOrd="0" presId="urn:microsoft.com/office/officeart/2005/8/layout/vList5"/>
    <dgm:cxn modelId="{E896C39F-C875-4908-AE62-05AEF7F7845C}" type="presParOf" srcId="{531675E1-50FE-493B-A500-9B76D217E59F}" destId="{05669C0C-C622-42E1-B1D1-8C0817A82D81}" srcOrd="0" destOrd="0" presId="urn:microsoft.com/office/officeart/2005/8/layout/vList5"/>
    <dgm:cxn modelId="{3C662AB4-BBBC-4823-85AF-A3A82C2CBE34}" type="presParOf" srcId="{531675E1-50FE-493B-A500-9B76D217E59F}" destId="{285FBEE0-1835-44B2-A1B3-7668E33D88D2}" srcOrd="1" destOrd="0" presId="urn:microsoft.com/office/officeart/2005/8/layout/vList5"/>
    <dgm:cxn modelId="{EFFCB50C-C99B-4C8C-87D9-8B0071AD3813}" type="presParOf" srcId="{77FADA61-CD1E-402B-AC89-72EBB45E28A9}" destId="{4B6BE45C-DFCD-4F0E-B287-1CE0AA1C077C}" srcOrd="1" destOrd="0" presId="urn:microsoft.com/office/officeart/2005/8/layout/vList5"/>
    <dgm:cxn modelId="{1865A920-D765-4D03-8D61-426F481807C2}" type="presParOf" srcId="{77FADA61-CD1E-402B-AC89-72EBB45E28A9}" destId="{1ECB184E-2584-4448-9089-DAC05164C38D}" srcOrd="2" destOrd="0" presId="urn:microsoft.com/office/officeart/2005/8/layout/vList5"/>
    <dgm:cxn modelId="{E8263F1F-E108-45FD-9072-EB5112201FC2}" type="presParOf" srcId="{1ECB184E-2584-4448-9089-DAC05164C38D}" destId="{2CFC10D2-32E3-4B7E-B57B-4EEDC53E0336}" srcOrd="0" destOrd="0" presId="urn:microsoft.com/office/officeart/2005/8/layout/vList5"/>
    <dgm:cxn modelId="{5DFB534E-8A90-4883-9C10-FF5C6BD79B3C}" type="presParOf" srcId="{1ECB184E-2584-4448-9089-DAC05164C38D}" destId="{AA0A127A-B7AD-4186-986E-E396FFFC65B8}" srcOrd="1" destOrd="0" presId="urn:microsoft.com/office/officeart/2005/8/layout/vList5"/>
    <dgm:cxn modelId="{26BC7124-A63A-4750-9259-7DA75B994FF2}" type="presParOf" srcId="{77FADA61-CD1E-402B-AC89-72EBB45E28A9}" destId="{00299485-9603-40AE-9CC5-E176880E8C3F}" srcOrd="3" destOrd="0" presId="urn:microsoft.com/office/officeart/2005/8/layout/vList5"/>
    <dgm:cxn modelId="{D2D7EDC1-8A8A-4CBB-80F7-20C8ABAC39A2}" type="presParOf" srcId="{77FADA61-CD1E-402B-AC89-72EBB45E28A9}" destId="{7203B6FA-3D6E-48CB-AD6A-AFCC75D9049A}" srcOrd="4" destOrd="0" presId="urn:microsoft.com/office/officeart/2005/8/layout/vList5"/>
    <dgm:cxn modelId="{472395D8-E063-49BD-B8CF-C9D4D938F6AD}" type="presParOf" srcId="{7203B6FA-3D6E-48CB-AD6A-AFCC75D9049A}" destId="{4157E721-0824-4F46-B33B-3F30028BE3BA}" srcOrd="0" destOrd="0" presId="urn:microsoft.com/office/officeart/2005/8/layout/vList5"/>
    <dgm:cxn modelId="{67234727-2112-4EB1-8A18-20562211FD4C}" type="presParOf" srcId="{7203B6FA-3D6E-48CB-AD6A-AFCC75D9049A}" destId="{BAC60FF4-20DC-4645-ACBE-4D051A7D3BFD}" srcOrd="1" destOrd="0" presId="urn:microsoft.com/office/officeart/2005/8/layout/vList5"/>
    <dgm:cxn modelId="{A751211B-8BA8-4851-B1C1-DB0D3F6512C9}" type="presParOf" srcId="{77FADA61-CD1E-402B-AC89-72EBB45E28A9}" destId="{90676A4A-E316-4E07-B915-C78457021769}" srcOrd="5" destOrd="0" presId="urn:microsoft.com/office/officeart/2005/8/layout/vList5"/>
    <dgm:cxn modelId="{45F15B4E-3F4E-42EF-AEEF-0A06315B000F}" type="presParOf" srcId="{77FADA61-CD1E-402B-AC89-72EBB45E28A9}" destId="{EB3D297C-67DE-4BEC-AE14-FABA1AC1473D}" srcOrd="6" destOrd="0" presId="urn:microsoft.com/office/officeart/2005/8/layout/vList5"/>
    <dgm:cxn modelId="{2AC3F54D-211A-4F8B-B565-FF38F7647381}" type="presParOf" srcId="{EB3D297C-67DE-4BEC-AE14-FABA1AC1473D}" destId="{76E35351-4008-4397-A7BC-1860A60CA1B2}" srcOrd="0" destOrd="0" presId="urn:microsoft.com/office/officeart/2005/8/layout/vList5"/>
    <dgm:cxn modelId="{6CD1EC1E-7FF3-431A-81CE-DAA41FE15252}" type="presParOf" srcId="{EB3D297C-67DE-4BEC-AE14-FABA1AC1473D}" destId="{F7E238DE-DAAE-4D25-82A8-72171422B19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FBEE0-1835-44B2-A1B3-7668E33D88D2}">
      <dsp:nvSpPr>
        <dsp:cNvPr id="0" name=""/>
        <dsp:cNvSpPr/>
      </dsp:nvSpPr>
      <dsp:spPr>
        <a:xfrm rot="5400000">
          <a:off x="3923560" y="-1460672"/>
          <a:ext cx="983188" cy="4155440"/>
        </a:xfrm>
        <a:prstGeom prst="round2SameRect">
          <a:avLst/>
        </a:prstGeom>
        <a:solidFill>
          <a:srgbClr val="FCAECA">
            <a:alpha val="89804"/>
          </a:srgb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i="1" kern="1200" dirty="0"/>
            <a:t>V for Vendetta</a:t>
          </a:r>
          <a:r>
            <a:rPr lang="en-US" sz="1200" kern="1200" dirty="0"/>
            <a:t> by James </a:t>
          </a:r>
          <a:r>
            <a:rPr lang="en-US" sz="1200" kern="1200" dirty="0" err="1"/>
            <a:t>McTeigue</a:t>
          </a:r>
          <a:r>
            <a:rPr lang="en-US" sz="1200" kern="1200" dirty="0"/>
            <a:t>, Warner Bros, 2005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 err="1"/>
            <a:t>Several</a:t>
          </a:r>
          <a:r>
            <a:rPr lang="da-DK" sz="1200" kern="1200" dirty="0"/>
            <a:t> episodes from the </a:t>
          </a:r>
          <a:r>
            <a:rPr lang="da-DK" sz="1200" kern="1200" dirty="0" err="1"/>
            <a:t>TV-series</a:t>
          </a:r>
          <a:r>
            <a:rPr lang="da-DK" sz="1200" kern="1200" dirty="0"/>
            <a:t> </a:t>
          </a:r>
          <a:r>
            <a:rPr lang="da-DK" sz="1200" i="1" kern="1200" dirty="0"/>
            <a:t>Black </a:t>
          </a:r>
          <a:r>
            <a:rPr lang="da-DK" sz="1200" i="1" kern="1200" dirty="0" err="1"/>
            <a:t>Mirror</a:t>
          </a:r>
          <a:r>
            <a:rPr lang="en-US" sz="1200" kern="1200" dirty="0"/>
            <a:t>“</a:t>
          </a:r>
        </a:p>
      </dsp:txBody>
      <dsp:txXfrm rot="-5400000">
        <a:off x="2337435" y="173448"/>
        <a:ext cx="4107445" cy="887198"/>
      </dsp:txXfrm>
    </dsp:sp>
    <dsp:sp modelId="{05669C0C-C622-42E1-B1D1-8C0817A82D81}">
      <dsp:nvSpPr>
        <dsp:cNvPr id="0" name=""/>
        <dsp:cNvSpPr/>
      </dsp:nvSpPr>
      <dsp:spPr>
        <a:xfrm>
          <a:off x="581" y="0"/>
          <a:ext cx="2337435" cy="1228985"/>
        </a:xfrm>
        <a:prstGeom prst="roundRect">
          <a:avLst/>
        </a:prstGeom>
        <a:solidFill>
          <a:srgbClr val="F60A5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3200" b="1" kern="1200" dirty="0"/>
            <a:t>Film</a:t>
          </a:r>
          <a:r>
            <a:rPr lang="en-GB" sz="3200" kern="1200" dirty="0"/>
            <a:t>:</a:t>
          </a:r>
          <a:endParaRPr lang="en-US" sz="3200" kern="1200" dirty="0"/>
        </a:p>
        <a:p>
          <a:pPr marL="0"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60575" y="59994"/>
        <a:ext cx="2217447" cy="1108997"/>
      </dsp:txXfrm>
    </dsp:sp>
    <dsp:sp modelId="{AA0A127A-B7AD-4186-986E-E396FFFC65B8}">
      <dsp:nvSpPr>
        <dsp:cNvPr id="0" name=""/>
        <dsp:cNvSpPr/>
      </dsp:nvSpPr>
      <dsp:spPr>
        <a:xfrm rot="5400000">
          <a:off x="3923560" y="-170237"/>
          <a:ext cx="983188" cy="4155440"/>
        </a:xfrm>
        <a:prstGeom prst="round2SameRect">
          <a:avLst/>
        </a:prstGeom>
        <a:solidFill>
          <a:srgbClr val="FFE89F"/>
        </a:solidFill>
        <a:ln w="12700" cap="flat" cmpd="sng" algn="ctr">
          <a:solidFill>
            <a:schemeClr val="accent4">
              <a:tint val="40000"/>
              <a:alpha val="90000"/>
              <a:hueOff val="3620642"/>
              <a:satOff val="-17082"/>
              <a:lumOff val="-6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050" i="1" kern="1200" dirty="0"/>
            <a:t> V for Vendetta (in excerpts)</a:t>
          </a:r>
          <a:r>
            <a:rPr lang="da-DK" sz="1050" kern="1200" dirty="0"/>
            <a:t> by Alan Moore, </a:t>
          </a:r>
          <a:r>
            <a:rPr lang="da-DK" sz="1050" kern="1200" dirty="0" err="1"/>
            <a:t>Vertigo</a:t>
          </a:r>
          <a:r>
            <a:rPr lang="da-DK" sz="1050" kern="1200" dirty="0"/>
            <a:t>, 1989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i="1" kern="1200" dirty="0"/>
            <a:t> 1984 </a:t>
          </a:r>
          <a:r>
            <a:rPr lang="en-US" sz="1050" kern="1200" dirty="0"/>
            <a:t>(Chapter one, part one)</a:t>
          </a:r>
          <a:r>
            <a:rPr lang="en-US" sz="1050" i="1" kern="1200" dirty="0"/>
            <a:t> </a:t>
          </a:r>
          <a:r>
            <a:rPr lang="en-US" sz="1050" kern="1200" dirty="0"/>
            <a:t>by George Orwell, 1949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050" i="1" kern="1200" dirty="0"/>
            <a:t> I</a:t>
          </a:r>
          <a:r>
            <a:rPr lang="en-US" sz="1050" i="1" kern="1200" dirty="0" err="1"/>
            <a:t>magine</a:t>
          </a:r>
          <a:r>
            <a:rPr lang="en-US" sz="1050" kern="1200" dirty="0"/>
            <a:t> by John Lennon, 1971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50" kern="1200" dirty="0"/>
        </a:p>
      </dsp:txBody>
      <dsp:txXfrm rot="-5400000">
        <a:off x="2337435" y="1463883"/>
        <a:ext cx="4107445" cy="887198"/>
      </dsp:txXfrm>
    </dsp:sp>
    <dsp:sp modelId="{2CFC10D2-32E3-4B7E-B57B-4EEDC53E0336}">
      <dsp:nvSpPr>
        <dsp:cNvPr id="0" name=""/>
        <dsp:cNvSpPr/>
      </dsp:nvSpPr>
      <dsp:spPr>
        <a:xfrm>
          <a:off x="0" y="1292989"/>
          <a:ext cx="2337435" cy="1228985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b="1" kern="1200" dirty="0"/>
            <a:t>Fiction</a:t>
          </a:r>
          <a:r>
            <a:rPr lang="da-DK" sz="3200" kern="1200" dirty="0"/>
            <a:t>:</a:t>
          </a:r>
          <a:endParaRPr lang="en-US" sz="3200" kern="1200" dirty="0"/>
        </a:p>
      </dsp:txBody>
      <dsp:txXfrm>
        <a:off x="59994" y="1352983"/>
        <a:ext cx="2217447" cy="1108997"/>
      </dsp:txXfrm>
    </dsp:sp>
    <dsp:sp modelId="{BAC60FF4-20DC-4645-ACBE-4D051A7D3BFD}">
      <dsp:nvSpPr>
        <dsp:cNvPr id="0" name=""/>
        <dsp:cNvSpPr/>
      </dsp:nvSpPr>
      <dsp:spPr>
        <a:xfrm rot="5400000">
          <a:off x="3923560" y="1120197"/>
          <a:ext cx="983188" cy="4155440"/>
        </a:xfrm>
        <a:prstGeom prst="round2SameRect">
          <a:avLst/>
        </a:prstGeom>
        <a:solidFill>
          <a:schemeClr val="accent4">
            <a:tint val="40000"/>
            <a:alpha val="90000"/>
            <a:hueOff val="7241284"/>
            <a:satOff val="-34163"/>
            <a:lumOff val="-1234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7241284"/>
              <a:satOff val="-34163"/>
              <a:lumOff val="-12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“Why do we find comfort in terrifying stories?” by </a:t>
          </a:r>
          <a:r>
            <a:rPr lang="en-US" sz="1400" kern="1200" dirty="0" err="1"/>
            <a:t>Nyshka</a:t>
          </a:r>
          <a:r>
            <a:rPr lang="en-US" sz="1400" kern="1200" dirty="0"/>
            <a:t> Chandran, 14th May, 2020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 “I Have A Dream” by Martin Luther King Jr, August 28</a:t>
          </a:r>
          <a:r>
            <a:rPr lang="en-US" sz="1400" kern="1200" baseline="30000" dirty="0"/>
            <a:t>th</a:t>
          </a:r>
          <a:r>
            <a:rPr lang="en-US" sz="1400" kern="1200" dirty="0"/>
            <a:t>, 1963</a:t>
          </a:r>
        </a:p>
      </dsp:txBody>
      <dsp:txXfrm rot="-5400000">
        <a:off x="2337435" y="2754318"/>
        <a:ext cx="4107445" cy="887198"/>
      </dsp:txXfrm>
    </dsp:sp>
    <dsp:sp modelId="{4157E721-0824-4F46-B33B-3F30028BE3BA}">
      <dsp:nvSpPr>
        <dsp:cNvPr id="0" name=""/>
        <dsp:cNvSpPr/>
      </dsp:nvSpPr>
      <dsp:spPr>
        <a:xfrm>
          <a:off x="0" y="2583424"/>
          <a:ext cx="2337435" cy="1228985"/>
        </a:xfrm>
        <a:prstGeom prst="roundRect">
          <a:avLst/>
        </a:prstGeom>
        <a:solidFill>
          <a:srgbClr val="50D0B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b="1" kern="1200" dirty="0"/>
            <a:t>Non-Fiction</a:t>
          </a:r>
          <a:r>
            <a:rPr lang="da-DK" sz="3200" kern="1200" dirty="0"/>
            <a:t>:</a:t>
          </a:r>
          <a:endParaRPr lang="en-US" sz="3200" kern="1200" dirty="0"/>
        </a:p>
      </dsp:txBody>
      <dsp:txXfrm>
        <a:off x="59994" y="2643418"/>
        <a:ext cx="2217447" cy="1108997"/>
      </dsp:txXfrm>
    </dsp:sp>
    <dsp:sp modelId="{F7E238DE-DAAE-4D25-82A8-72171422B19A}">
      <dsp:nvSpPr>
        <dsp:cNvPr id="0" name=""/>
        <dsp:cNvSpPr/>
      </dsp:nvSpPr>
      <dsp:spPr>
        <a:xfrm rot="5400000">
          <a:off x="3923560" y="2410632"/>
          <a:ext cx="983188" cy="4155440"/>
        </a:xfrm>
        <a:prstGeom prst="round2SameRect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 Getting Graphic, introduction to themes and narratives in graphic novels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i="1" kern="1200" dirty="0"/>
            <a:t> The English Handbook</a:t>
          </a:r>
          <a:endParaRPr lang="en-US" sz="1400" kern="1200" dirty="0"/>
        </a:p>
      </dsp:txBody>
      <dsp:txXfrm rot="-5400000">
        <a:off x="2337435" y="4044753"/>
        <a:ext cx="4107445" cy="887198"/>
      </dsp:txXfrm>
    </dsp:sp>
    <dsp:sp modelId="{76E35351-4008-4397-A7BC-1860A60CA1B2}">
      <dsp:nvSpPr>
        <dsp:cNvPr id="0" name=""/>
        <dsp:cNvSpPr/>
      </dsp:nvSpPr>
      <dsp:spPr>
        <a:xfrm>
          <a:off x="0" y="3873859"/>
          <a:ext cx="2337435" cy="1228985"/>
        </a:xfrm>
        <a:prstGeom prst="roundRect">
          <a:avLst/>
        </a:prstGeom>
        <a:solidFill>
          <a:srgbClr val="37358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Supporting material:</a:t>
          </a:r>
          <a:endParaRPr lang="en-US" sz="3200" kern="1200"/>
        </a:p>
      </dsp:txBody>
      <dsp:txXfrm>
        <a:off x="59994" y="3933853"/>
        <a:ext cx="2217447" cy="1108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B29B7-861C-45C9-9CDB-B498943BB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E00F070-B1CF-469C-A0FC-59F54F3D2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7EE674-72A5-4E02-A478-8D13B0CE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DFB224-5790-40A3-A610-B80F4E1B3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9CDA8C-FA08-4DB1-8F91-90D8FC29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488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B91BB-178F-4E78-8D95-09B51F29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C46166-623F-4742-9B53-AFD62AF96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FD0321-EF34-4278-B8AF-579697A8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86E70A-D9B9-4290-8AE5-3B55E9189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BF9411-531E-49B8-BF41-E903500F0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6276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39A3C31-1B92-4FE5-B85D-691548B06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2D251EE-EFD5-43E2-82C4-A1F053682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877FE6-A132-4BEA-BCF0-892F5904F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AF5617-F75C-421A-A278-5693301BD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29898A-B360-408E-A295-624DF4AA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785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3F6E32-6565-48E8-BA66-E59A0FA4E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7E3A9E-7119-4CB8-815C-AFB63D746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86584D-906F-43B0-9619-AB08FA90F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CD46A4-69F2-4721-BA6B-18C3ACB55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EF4438-9C09-4786-8E1B-CB28B5D5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792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156A7F-FDF2-46EB-B6AF-EF7CFD62B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D2F66F3-94DE-4ECE-92D6-DF7B467CE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AE7570-6C26-400A-8A2C-34CB1E642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405E57-F63B-4CD4-A505-0FFA68BCF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64001D-0906-49E1-AA3A-D2446F20D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904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18105-C98E-474A-A31F-34810007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99A7D5-8D59-41DF-904B-9EAD9BFCA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016D74C-7F30-4ED8-8CFA-58C7BAB8F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4F21D2D-1A6A-4AB1-9D52-B18833BF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E5425C-41EC-43B9-9959-21CDC5B9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589DC38-325F-4330-90F8-93605BA15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451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5F1630-111C-4074-9E1C-581D57B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1880E1-F1A5-4FD3-8360-DBF10D238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34BD5F-AF88-4A78-8E4B-BFCEFCA1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8F86D97-9395-46E4-9750-3B597E1AC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C4F2C94-1381-4FC5-9090-CC2E24898F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E2AC0EA-8AEC-4CA0-BA74-644352840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2B5F9B8-EE11-4564-BE93-9F15C9AA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31E88AC-E312-4B96-9BE6-90ED5DD75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203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41F976-59B6-4548-9FDD-B65171C75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B2C7A69-12F7-4950-B8B1-6BBD13BB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A33B8B7-258B-4163-8B81-3A33DB120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93AEF66-67D7-4C41-876D-A756673E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815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A69D85B-03E1-43F9-8979-BB37D431F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0BE590F-CCB6-456E-901F-0C367BF8C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B0582F8-25B2-4C3C-9401-234149BA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815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70F4C2-DBD0-4F87-BE06-BDBFD910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0C576A-A198-45A7-BC12-14D5CE93B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43C811B-DD72-4AD0-8BA7-B8C64BB06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84D5A9E-1ACD-4EEF-902C-8D59044A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AD7EE69-5754-4066-A67A-0EDAF347B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20ED3BA-CEF8-4D7F-A053-BB640EA98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252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CAD7B9-61EC-4881-992F-875378AD0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C53CB20-2CB3-40EB-92C8-6615D7FAB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427601B-D5DF-4B2B-BF6B-50CC0CAC4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5B89DB6-7254-40F7-A4A0-9533C961B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2B2C7F6-25A8-4556-8E31-5494CE81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01D22C-9F57-4FF4-85D8-461BB68B4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66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6A960B0-ADCA-4C17-AC70-71CACE560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A064121-5983-43C9-A861-5D4F7292E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1159C1-FE38-47F7-AB54-EF44F87FE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C502-4FFC-4183-BF49-79435D568544}" type="datetimeFigureOut">
              <a:rPr lang="da-DK" smtClean="0"/>
              <a:t>05-01-2024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53D53E-0C7D-41B2-BC2C-2D58BFCC5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3E04083-14FA-482A-B776-21EE4E7CB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104AB-C1D8-4982-BD0A-9DACEB96E9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70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imgres?imgurl=https%3A%2F%2Fhips.hearstapps.com%2Fhmg-prod.s3.amazonaws.com%2Fimages%2Fscreen-shot-2018-01-04-at-10-15-40-1515060958.jpg%3Fcrop%3D1.00xw%3A0.899xh%3B0%2C0%26resize%3D480%3A*&amp;imgrefurl=https%3A%2F%2Fwww.cosmopolitan.com%2Fuk%2Fentertainment%2Fa14587741%2Fwhy-black-mirrors-called-black-mirror%2F&amp;docid=yAIEc18SAvSQlM&amp;tbnid=stHd4gFbil3lNM%3A&amp;vet=10ahUKEwiDqd3hnqzjAhVB0aYKHePTA38QMwhOKAYwBg..i&amp;w=480&amp;h=241&amp;bih=607&amp;biw=1280&amp;q=black%20mirror&amp;ved=0ahUKEwiDqd3hnqzjAhVB0aYKHePTA38QMwhOKAYwBg&amp;iact=mrc&amp;uact=8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hyperlink" Target="https://www.google.com/imgres?imgurl=https%3A%2F%2Fm.media-amazon.com%2Fimages%2FM%2FMV5BMTM0NjQ4OTgyNV5BMl5BanBnXkFtZTcwOTU2MzQ4Nw%40%40._V1_CR0%2C60%2C640%2C360_AL_UX477_CR0%2C0%2C477%2C268_AL_.jpg&amp;imgrefurl=https%3A%2F%2Fwww.imdb.com%2Ftitle%2Ftt1392170%2F&amp;docid=Q3IUjvu7u1sWHM&amp;tbnid=YQac8dKxwL_u-M%3A&amp;vet=10ahUKEwinsMCTnqzjAhXjy6YKHZVcA1YQMwhRKAAwAA..i&amp;w=477&amp;h=268&amp;bih=607&amp;biw=1280&amp;q=hunger%20games&amp;ved=0ahUKEwinsMCTnqzjAhXjy6YKHZVcA1YQMwhRKAAwAA&amp;iact=mrc&amp;uact=8" TargetMode="External"/><Relationship Id="rId2" Type="http://schemas.openxmlformats.org/officeDocument/2006/relationships/hyperlink" Target="https://www.google.com/imgres?imgurl=https%3A%2F%2Fwww.litro.co.uk%2Fwp-content%2Fuploads%2F2016%2F10%2FUtopia-and-Dystopia.png&amp;imgrefurl=https%3A%2F%2Fwww.litro.co.uk%2F2016%2F10%2Fperfect-society-utopia-dystopia-senate-house-library%2F&amp;docid=nUWo1yFNuJqtRM&amp;tbnid=_JmMQB0FHz5z4M%3A&amp;vet=10ahUKEwjx-a3XnazjAhVpxMQBHWqJDp0QMwhMKAswCw..i&amp;w=620&amp;h=346&amp;bih=607&amp;biw=1280&amp;q=utopia%20dystopia&amp;ved=0ahUKEwjx-a3XnazjAhVpxMQBHWqJDp0QMwhMKAswCw&amp;iact=mrc&amp;uact=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s%3A%2F%2Figuhb7lay20b9vtl-zippykid.netdna-ssl.com%2Fwp-content%2Fuploads%2F2018%2F01%2F1_zT6pEPB0YODzOLYooijtHw.jpg&amp;imgrefurl=https%3A%2F%2Felectricliterature.com%2Fkazuo-ishiguros-never-let-me-go-is-a-masterpiece-of-racial-metaphor%2F&amp;docid=eD5TmyybBj0AAM&amp;tbnid=iG0psvLvwbKTgM%3A&amp;vet=10ahUKEwi9seuaoKzjAhUc5KYKHavpDFYQMwhDKAMwAw..i&amp;w=1200&amp;h=672&amp;bih=607&amp;biw=1280&amp;q=never%20let%20me%20go&amp;ved=0ahUKEwi9seuaoKzjAhUc5KYKHavpDFYQMwhDKAMwAw&amp;iact=mrc&amp;uact=8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10" Type="http://schemas.openxmlformats.org/officeDocument/2006/relationships/hyperlink" Target="https://www.google.com/imgres?imgurl=https%3A%2F%2Fwww.syfy.com%2Fsites%2Fsyfy%2Ffiles%2Fstyles%2F1200x680%2Fpublic%2F2018%2F11%2Fv_for_vendetta.jpg&amp;imgrefurl=https%3A%2F%2Fwww.syfy.com%2Fsyfywire%2Fbook-vs-flick-v-for-vendetta&amp;docid=llgirf3cz5yHtM&amp;tbnid=UuL4mLv2t-anaM%3A&amp;vet=10ahUKEwjYroO5nqzjAhVNzqYKHSlQB5kQMwhLKAMwAw..i&amp;w=1200&amp;h=680&amp;bih=607&amp;biw=1280&amp;q=v%20for%20vendetta&amp;ved=0ahUKEwjYroO5nqzjAhVNzqYKHSlQB5kQMwhLKAMwAw&amp;iact=mrc&amp;uact=8" TargetMode="External"/><Relationship Id="rId4" Type="http://schemas.openxmlformats.org/officeDocument/2006/relationships/hyperlink" Target="https://www.google.com/imgres?imgurl=https%3A%2F%2Fi.ytimg.com%2Fvi%2F_ZyNJ3cKfEg%2Fmaxresdefault.jpg&amp;imgrefurl=https%3A%2F%2Fwww.youtube.com%2Fwatch%3Fv%3D_ZyNJ3cKfEg&amp;docid=8AVKiMUBvoHADM&amp;tbnid=gSM76qJybH51xM%3A&amp;vet=10ahUKEwigp7TDnqzjAhVFfZoKHXOqDSUQMwhJKAYwBg..i&amp;w=1280&amp;h=720&amp;bih=607&amp;biw=1280&amp;q=the%20island&amp;ved=0ahUKEwigp7TDnqzjAhVFfZoKHXOqDSUQMwhJKAYwBg&amp;iact=mrc&amp;uact=8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s://www.google.com/imgres?imgurl=https%3A%2F%2Fupload.wikimedia.org%2Fwikipedia%2Fcommons%2F6%2F6b%2F1984-Big-Brother.jpg&amp;imgrefurl=https%3A%2F%2Fen.wikipedia.org%2Fwiki%2FBig_Brother_(Nineteen_Eighty-Four)&amp;docid=Z5tMCsw-ktZ0eM&amp;tbnid=BYsbjeBhYF6fOM%3A&amp;vet=10ahUKEwivvef_nqzjAhUyxMQBHdiUDrMQMwg2KAowCg..i&amp;w=180&amp;h=257&amp;bih=607&amp;biw=1280&amp;q=1984&amp;ved=0ahUKEwivvef_nqzjAhUyxMQBHdiUDrMQMwg2KAowCg&amp;iact=mrc&amp;uact=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Billedresultat for utopia dystopia">
            <a:hlinkClick r:id="rId2"/>
            <a:extLst>
              <a:ext uri="{FF2B5EF4-FFF2-40B4-BE49-F238E27FC236}">
                <a16:creationId xmlns:a16="http://schemas.microsoft.com/office/drawing/2014/main" id="{4623C8F7-5D3C-4C71-926A-E6714DC779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 r="3552" b="1"/>
          <a:stretch/>
        </p:blipFill>
        <p:spPr bwMode="auto">
          <a:xfrm>
            <a:off x="2295" y="10"/>
            <a:ext cx="7493441" cy="451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Billedresultat for the island">
            <a:hlinkClick r:id="rId4"/>
            <a:extLst>
              <a:ext uri="{FF2B5EF4-FFF2-40B4-BE49-F238E27FC236}">
                <a16:creationId xmlns:a16="http://schemas.microsoft.com/office/drawing/2014/main" id="{717D5B09-CD9C-430B-8B70-D42D249562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6" b="5088"/>
          <a:stretch/>
        </p:blipFill>
        <p:spPr bwMode="auto">
          <a:xfrm>
            <a:off x="7581163" y="-1"/>
            <a:ext cx="4607118" cy="2183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Billedresultat for never let me go">
            <a:hlinkClick r:id="rId6"/>
            <a:extLst>
              <a:ext uri="{FF2B5EF4-FFF2-40B4-BE49-F238E27FC236}">
                <a16:creationId xmlns:a16="http://schemas.microsoft.com/office/drawing/2014/main" id="{99C6BE00-299B-477C-B8E3-E6DF5F7B1D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8"/>
          <a:stretch/>
        </p:blipFill>
        <p:spPr bwMode="auto">
          <a:xfrm>
            <a:off x="7581165" y="2274491"/>
            <a:ext cx="4601105" cy="22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3" descr="Billedresultat for black mirror">
            <a:hlinkClick r:id="rId8"/>
            <a:extLst>
              <a:ext uri="{FF2B5EF4-FFF2-40B4-BE49-F238E27FC236}">
                <a16:creationId xmlns:a16="http://schemas.microsoft.com/office/drawing/2014/main" id="{C851C6EF-C31A-4B6A-8E9B-348CA9B808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32" r="8354" b="2"/>
          <a:stretch/>
        </p:blipFill>
        <p:spPr bwMode="auto">
          <a:xfrm>
            <a:off x="-3717" y="4607392"/>
            <a:ext cx="3707011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Billedresultat for v for vendetta">
            <a:hlinkClick r:id="rId10"/>
            <a:extLst>
              <a:ext uri="{FF2B5EF4-FFF2-40B4-BE49-F238E27FC236}">
                <a16:creationId xmlns:a16="http://schemas.microsoft.com/office/drawing/2014/main" id="{4B6FBDB8-E700-4D76-A3AB-D82D3367D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3" r="-2" b="-2"/>
          <a:stretch/>
        </p:blipFill>
        <p:spPr bwMode="auto">
          <a:xfrm>
            <a:off x="3794735" y="4607393"/>
            <a:ext cx="3694988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Billedresultat for hunger games">
            <a:hlinkClick r:id="rId12"/>
            <a:extLst>
              <a:ext uri="{FF2B5EF4-FFF2-40B4-BE49-F238E27FC236}">
                <a16:creationId xmlns:a16="http://schemas.microsoft.com/office/drawing/2014/main" id="{793FC217-B16D-4503-B63A-9877C717BD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39"/>
          <a:stretch/>
        </p:blipFill>
        <p:spPr bwMode="auto">
          <a:xfrm>
            <a:off x="7581164" y="4607392"/>
            <a:ext cx="4595097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5" descr="Billedresultat for 1984">
            <a:hlinkClick r:id="rId14"/>
            <a:extLst>
              <a:ext uri="{FF2B5EF4-FFF2-40B4-BE49-F238E27FC236}">
                <a16:creationId xmlns:a16="http://schemas.microsoft.com/office/drawing/2014/main" id="{959F9E88-C25E-4765-9108-7A48F007D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007" y="4597837"/>
            <a:ext cx="1582994" cy="226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317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79A7302-6607-40EB-B0AB-58D069F63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827" y="685800"/>
            <a:ext cx="2780271" cy="5105400"/>
          </a:xfrm>
        </p:spPr>
        <p:txBody>
          <a:bodyPr>
            <a:normAutofit/>
          </a:bodyPr>
          <a:lstStyle/>
          <a:p>
            <a:r>
              <a:rPr lang="da-DK" sz="4000" dirty="0" err="1">
                <a:solidFill>
                  <a:srgbClr val="FFFFFF"/>
                </a:solidFill>
              </a:rPr>
              <a:t>Material</a:t>
            </a:r>
            <a:br>
              <a:rPr lang="da-DK" sz="4000" dirty="0">
                <a:solidFill>
                  <a:srgbClr val="FFFFFF"/>
                </a:solidFill>
              </a:rPr>
            </a:br>
            <a:r>
              <a:rPr lang="da-DK" sz="1600" dirty="0" err="1">
                <a:solidFill>
                  <a:srgbClr val="FFFFFF"/>
                </a:solidFill>
              </a:rPr>
              <a:t>Always</a:t>
            </a:r>
            <a:r>
              <a:rPr lang="da-DK" sz="1600" dirty="0">
                <a:solidFill>
                  <a:srgbClr val="FFFFFF"/>
                </a:solidFill>
              </a:rPr>
              <a:t> bring </a:t>
            </a:r>
            <a:r>
              <a:rPr lang="da-DK" sz="1600" dirty="0" err="1">
                <a:solidFill>
                  <a:srgbClr val="FFFFFF"/>
                </a:solidFill>
              </a:rPr>
              <a:t>compendium</a:t>
            </a:r>
            <a:r>
              <a:rPr lang="da-DK" sz="1600" dirty="0">
                <a:solidFill>
                  <a:srgbClr val="FFFFFF"/>
                </a:solidFill>
              </a:rPr>
              <a:t> – and for the </a:t>
            </a:r>
            <a:r>
              <a:rPr lang="da-DK" sz="1600" dirty="0" err="1">
                <a:solidFill>
                  <a:srgbClr val="FFFFFF"/>
                </a:solidFill>
              </a:rPr>
              <a:t>first</a:t>
            </a:r>
            <a:r>
              <a:rPr lang="da-DK" sz="1600" dirty="0">
                <a:solidFill>
                  <a:srgbClr val="FFFFFF"/>
                </a:solidFill>
              </a:rPr>
              <a:t> </a:t>
            </a:r>
            <a:r>
              <a:rPr lang="da-DK" sz="1600" dirty="0" err="1">
                <a:solidFill>
                  <a:srgbClr val="FFFFFF"/>
                </a:solidFill>
              </a:rPr>
              <a:t>many</a:t>
            </a:r>
            <a:r>
              <a:rPr lang="da-DK" sz="1600" dirty="0">
                <a:solidFill>
                  <a:srgbClr val="FFFFFF"/>
                </a:solidFill>
              </a:rPr>
              <a:t> </a:t>
            </a:r>
            <a:r>
              <a:rPr lang="da-DK" sz="1600" dirty="0" err="1">
                <a:solidFill>
                  <a:srgbClr val="FFFFFF"/>
                </a:solidFill>
              </a:rPr>
              <a:t>lessons</a:t>
            </a:r>
            <a:r>
              <a:rPr lang="da-DK" sz="1600" i="1" dirty="0">
                <a:solidFill>
                  <a:srgbClr val="FFFFFF"/>
                </a:solidFill>
              </a:rPr>
              <a:t> </a:t>
            </a:r>
            <a:br>
              <a:rPr lang="da-DK" sz="1600" i="1" dirty="0">
                <a:solidFill>
                  <a:srgbClr val="FFFFFF"/>
                </a:solidFill>
              </a:rPr>
            </a:br>
            <a:r>
              <a:rPr lang="da-DK" sz="1600" i="1" dirty="0">
                <a:solidFill>
                  <a:srgbClr val="FFFFFF"/>
                </a:solidFill>
              </a:rPr>
              <a:t>V for Vendetta </a:t>
            </a:r>
            <a:r>
              <a:rPr lang="da-DK" sz="1600" dirty="0">
                <a:solidFill>
                  <a:srgbClr val="FFFFFF"/>
                </a:solidFill>
              </a:rPr>
              <a:t>and </a:t>
            </a:r>
            <a:r>
              <a:rPr lang="da-DK" sz="1600" i="1" dirty="0" err="1">
                <a:solidFill>
                  <a:srgbClr val="FFFFFF"/>
                </a:solidFill>
              </a:rPr>
              <a:t>Getting</a:t>
            </a:r>
            <a:r>
              <a:rPr lang="da-DK" sz="1600" i="1" dirty="0">
                <a:solidFill>
                  <a:srgbClr val="FFFFFF"/>
                </a:solidFill>
              </a:rPr>
              <a:t> </a:t>
            </a:r>
            <a:r>
              <a:rPr lang="da-DK" sz="1600" i="1" dirty="0" err="1">
                <a:solidFill>
                  <a:srgbClr val="FFFFFF"/>
                </a:solidFill>
              </a:rPr>
              <a:t>Graphic</a:t>
            </a:r>
            <a:r>
              <a:rPr lang="da-DK" sz="1600" i="1" dirty="0">
                <a:solidFill>
                  <a:srgbClr val="FFFFFF"/>
                </a:solidFill>
              </a:rPr>
              <a:t> </a:t>
            </a:r>
            <a:r>
              <a:rPr lang="da-DK" sz="1600" dirty="0">
                <a:solidFill>
                  <a:srgbClr val="FFFFFF"/>
                </a:solidFill>
              </a:rPr>
              <a:t>as </a:t>
            </a:r>
            <a:r>
              <a:rPr lang="da-DK" sz="1600" dirty="0" err="1">
                <a:solidFill>
                  <a:srgbClr val="FFFFFF"/>
                </a:solidFill>
              </a:rPr>
              <a:t>well</a:t>
            </a:r>
            <a:endParaRPr lang="da-DK" sz="4000" dirty="0">
              <a:solidFill>
                <a:srgbClr val="FFFFFF"/>
              </a:solidFill>
            </a:endParaRPr>
          </a:p>
        </p:txBody>
      </p:sp>
      <p:graphicFrame>
        <p:nvGraphicFramePr>
          <p:cNvPr id="7" name="Pladsholder til indhold 2">
            <a:extLst>
              <a:ext uri="{FF2B5EF4-FFF2-40B4-BE49-F238E27FC236}">
                <a16:creationId xmlns:a16="http://schemas.microsoft.com/office/drawing/2014/main" id="{99C346E8-2CAC-42A6-BDEA-16DB6254B0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567652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043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643E01-A770-4361-BC8B-EFF40D175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pPr algn="ctr"/>
            <a:r>
              <a:rPr lang="da-DK" dirty="0" err="1">
                <a:solidFill>
                  <a:schemeClr val="bg1"/>
                </a:solidFill>
              </a:rPr>
              <a:t>Scheduling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57EF5F-44EF-427E-A5FE-AD0D6AC86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Lesson 1-3: Intro + film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r>
              <a:rPr lang="en-US" dirty="0"/>
              <a:t>Lessons 4-5: </a:t>
            </a:r>
            <a:r>
              <a:rPr lang="en-US" i="1" dirty="0"/>
              <a:t>V for Vendetta </a:t>
            </a:r>
            <a:r>
              <a:rPr lang="en-US" dirty="0"/>
              <a:t>in excerpts</a:t>
            </a:r>
            <a:r>
              <a:rPr lang="en-US" i="1" dirty="0"/>
              <a:t> </a:t>
            </a:r>
            <a:r>
              <a:rPr lang="en-US" dirty="0"/>
              <a:t>(the graphic novel)</a:t>
            </a:r>
          </a:p>
          <a:p>
            <a:r>
              <a:rPr lang="en-US" dirty="0"/>
              <a:t>Lesson 6: Article by </a:t>
            </a:r>
            <a:r>
              <a:rPr lang="en-US" dirty="0" err="1"/>
              <a:t>Nyshka</a:t>
            </a:r>
            <a:r>
              <a:rPr lang="en-US" dirty="0"/>
              <a:t> Chandran, </a:t>
            </a:r>
            <a:r>
              <a:rPr lang="en-GB" dirty="0"/>
              <a:t>“Why do we find comfort in terrifying stories?”, 2020</a:t>
            </a:r>
            <a:endParaRPr lang="en-US" dirty="0"/>
          </a:p>
          <a:p>
            <a:r>
              <a:rPr lang="en-US" dirty="0"/>
              <a:t>Lessons 7-8: Orwell’s </a:t>
            </a:r>
            <a:r>
              <a:rPr lang="en-US" i="1" dirty="0"/>
              <a:t>1984</a:t>
            </a:r>
          </a:p>
          <a:p>
            <a:r>
              <a:rPr lang="en-US" dirty="0"/>
              <a:t>Lesson 9: Lennon’s </a:t>
            </a:r>
            <a:r>
              <a:rPr lang="en-US" i="1" dirty="0"/>
              <a:t>Imagine</a:t>
            </a:r>
            <a:r>
              <a:rPr lang="en-US" dirty="0"/>
              <a:t> and MLK’s </a:t>
            </a:r>
            <a:r>
              <a:rPr lang="en-US" i="1" dirty="0"/>
              <a:t>I have a dream</a:t>
            </a:r>
          </a:p>
          <a:p>
            <a:r>
              <a:rPr lang="en-US" dirty="0"/>
              <a:t>Lessons 10-12: </a:t>
            </a:r>
            <a:r>
              <a:rPr lang="en-US" i="1" dirty="0"/>
              <a:t>Black Mirror + </a:t>
            </a:r>
            <a:r>
              <a:rPr lang="en-US" dirty="0"/>
              <a:t>Summing up and Rounding off </a:t>
            </a:r>
          </a:p>
        </p:txBody>
      </p:sp>
    </p:spTree>
    <p:extLst>
      <p:ext uri="{BB962C8B-B14F-4D97-AF65-F5344CB8AC3E}">
        <p14:creationId xmlns:p14="http://schemas.microsoft.com/office/powerpoint/2010/main" val="193918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205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PowerPoint-præsentation</vt:lpstr>
      <vt:lpstr>Material Always bring compendium – and for the first many lessons  V for Vendetta and Getting Graphic as well</vt:lpstr>
      <vt:lpstr>Scheduling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Stinne Fisker</dc:creator>
  <cp:lastModifiedBy>Stinne Fisker</cp:lastModifiedBy>
  <cp:revision>12</cp:revision>
  <dcterms:created xsi:type="dcterms:W3CDTF">2019-07-11T06:37:42Z</dcterms:created>
  <dcterms:modified xsi:type="dcterms:W3CDTF">2024-01-05T07:22:16Z</dcterms:modified>
</cp:coreProperties>
</file>