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64" r:id="rId2"/>
    <p:sldId id="268" r:id="rId3"/>
    <p:sldId id="265" r:id="rId4"/>
    <p:sldId id="266" r:id="rId5"/>
    <p:sldId id="270" r:id="rId6"/>
    <p:sldId id="269" r:id="rId7"/>
    <p:sldId id="271" r:id="rId8"/>
    <p:sldId id="272" r:id="rId9"/>
    <p:sldId id="267" r:id="rId10"/>
    <p:sldId id="257" r:id="rId11"/>
    <p:sldId id="259" r:id="rId12"/>
    <p:sldId id="260" r:id="rId13"/>
    <p:sldId id="261" r:id="rId14"/>
    <p:sldId id="262" r:id="rId15"/>
    <p:sldId id="263" r:id="rId16"/>
    <p:sldId id="258" r:id="rId17"/>
  </p:sldIdLst>
  <p:sldSz cx="9144000" cy="6858000" type="screen4x3"/>
  <p:notesSz cx="6858000" cy="91440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12291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292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2293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2294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2295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2296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1229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12298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12299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12300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12301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65ABB1C-E524-4373-98ED-9A5F84CD2CCB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D6DEC6-88FB-4E71-96EC-218C6C73095D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ACAB13-E298-46D0-A339-454482D1B6AE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69B86-98FA-4A1B-86EB-E2B6B121ACB2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CE1808-64BD-4B56-B27E-67D5302D49E1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D8BB46-1543-45CA-88BF-FF9046CAC705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2F4890-AA79-411D-BAE6-83124D269F0A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E53FA-910B-44B8-8593-E086C274A204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6CE6D9-EE03-4B58-B643-18882079DDC9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294ACC-E9D0-45E5-AD82-BC8ABA7B4DBD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49ED8-39A8-4F97-B54B-55FF9297705E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1267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268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269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1270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1271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1272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1273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1274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1127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da-DK"/>
          </a:p>
        </p:txBody>
      </p:sp>
      <p:sp>
        <p:nvSpPr>
          <p:cNvPr id="1127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da-DK"/>
          </a:p>
        </p:txBody>
      </p:sp>
      <p:sp>
        <p:nvSpPr>
          <p:cNvPr id="1127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4DC3AFF-7350-4179-8528-6428B4F6153E}" type="slidenum">
              <a:rPr lang="da-DK"/>
              <a:pPr/>
              <a:t>‹nr.›</a:t>
            </a:fld>
            <a:endParaRPr lang="da-DK"/>
          </a:p>
        </p:txBody>
      </p:sp>
      <p:sp>
        <p:nvSpPr>
          <p:cNvPr id="11278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titeltypografi i masteren</a:t>
            </a:r>
          </a:p>
        </p:txBody>
      </p:sp>
      <p:sp>
        <p:nvSpPr>
          <p:cNvPr id="11279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dr.dk/nyheder/udland/rapport-regnskoven-i-amazonas-star-i-flammer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Nyt emne</a:t>
            </a:r>
            <a:br>
              <a:rPr lang="da-DK" dirty="0"/>
            </a:br>
            <a:r>
              <a:rPr lang="da-DK" dirty="0"/>
              <a:t>Hvorfor </a:t>
            </a:r>
            <a:r>
              <a:rPr lang="da-DK"/>
              <a:t>forsvinder regnskoven? </a:t>
            </a:r>
            <a:br>
              <a:rPr lang="da-DK" dirty="0"/>
            </a:br>
            <a:endParaRPr lang="da-DK" dirty="0"/>
          </a:p>
        </p:txBody>
      </p:sp>
      <p:sp>
        <p:nvSpPr>
          <p:cNvPr id="1331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3317" name="Picture 5" descr="fors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9288" y="1628775"/>
            <a:ext cx="4922837" cy="5229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14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149" name="Picture 5" descr="regnskov_dansksko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46038"/>
            <a:ext cx="8988425" cy="6461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600325" y="4265613"/>
            <a:ext cx="6245225" cy="1830387"/>
          </a:xfrm>
        </p:spPr>
        <p:txBody>
          <a:bodyPr/>
          <a:lstStyle/>
          <a:p>
            <a:endParaRPr lang="da-DK"/>
          </a:p>
        </p:txBody>
      </p:sp>
      <p:pic>
        <p:nvPicPr>
          <p:cNvPr id="7173" name="Picture 5" descr="Hydrologi_albedo_1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692150"/>
            <a:ext cx="7032625" cy="58118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8197" name="Picture 5" descr="Hydrologi_albedo_2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260350"/>
            <a:ext cx="5643562" cy="6264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Årsager til fældningen:</a:t>
            </a:r>
          </a:p>
        </p:txBody>
      </p:sp>
      <p:sp>
        <p:nvSpPr>
          <p:cNvPr id="9220" name="Rectangle 4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628775"/>
            <a:ext cx="8007350" cy="5040313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da-DK" dirty="0"/>
          </a:p>
          <a:p>
            <a:pPr>
              <a:lnSpc>
                <a:spcPct val="90000"/>
              </a:lnSpc>
            </a:pPr>
            <a:r>
              <a:rPr lang="da-DK" dirty="0"/>
              <a:t>Befolkningsvækst </a:t>
            </a:r>
          </a:p>
          <a:p>
            <a:pPr>
              <a:lnSpc>
                <a:spcPct val="90000"/>
              </a:lnSpc>
            </a:pPr>
            <a:r>
              <a:rPr lang="da-DK" dirty="0"/>
              <a:t>Tvangsmigration </a:t>
            </a:r>
          </a:p>
          <a:p>
            <a:pPr>
              <a:lnSpc>
                <a:spcPct val="90000"/>
              </a:lnSpc>
            </a:pPr>
            <a:r>
              <a:rPr lang="da-DK" dirty="0"/>
              <a:t>Naturressourcer</a:t>
            </a:r>
          </a:p>
          <a:p>
            <a:pPr>
              <a:lnSpc>
                <a:spcPct val="90000"/>
              </a:lnSpc>
            </a:pPr>
            <a:r>
              <a:rPr lang="da-DK" dirty="0"/>
              <a:t>Tømmerhugst</a:t>
            </a:r>
          </a:p>
          <a:p>
            <a:pPr>
              <a:lnSpc>
                <a:spcPct val="90000"/>
              </a:lnSpc>
            </a:pPr>
            <a:r>
              <a:rPr lang="da-DK" dirty="0"/>
              <a:t>Plantager</a:t>
            </a:r>
          </a:p>
          <a:p>
            <a:pPr>
              <a:lnSpc>
                <a:spcPct val="90000"/>
              </a:lnSpc>
            </a:pPr>
            <a:r>
              <a:rPr lang="da-DK" dirty="0"/>
              <a:t>Kvægbrug</a:t>
            </a:r>
          </a:p>
          <a:p>
            <a:pPr>
              <a:lnSpc>
                <a:spcPct val="90000"/>
              </a:lnSpc>
            </a:pPr>
            <a:r>
              <a:rPr lang="da-DK" dirty="0"/>
              <a:t>Veje</a:t>
            </a:r>
          </a:p>
          <a:p>
            <a:pPr>
              <a:lnSpc>
                <a:spcPct val="90000"/>
              </a:lnSpc>
            </a:pPr>
            <a:r>
              <a:rPr lang="da-DK" dirty="0"/>
              <a:t>Landbrug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Eksempel fra Indonesien</a:t>
            </a: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7D15CB-E07B-0A96-5F68-8FB7796ED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Regnskoven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9DFCAF2-3E64-A94A-40F3-2D092DA4F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Brug 2 min. på at tænke over emnet Regnskoven. Hvad kommer I frem til?</a:t>
            </a:r>
          </a:p>
        </p:txBody>
      </p:sp>
    </p:spTree>
    <p:extLst>
      <p:ext uri="{BB962C8B-B14F-4D97-AF65-F5344CB8AC3E}">
        <p14:creationId xmlns:p14="http://schemas.microsoft.com/office/powerpoint/2010/main" val="1235356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4341" name="Picture 5" descr="BRAZIL_AMAZON_DESTR_404349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3933825"/>
            <a:ext cx="5981700" cy="2705100"/>
          </a:xfrm>
          <a:prstGeom prst="rect">
            <a:avLst/>
          </a:prstGeom>
          <a:noFill/>
        </p:spPr>
      </p:pic>
      <p:pic>
        <p:nvPicPr>
          <p:cNvPr id="14343" name="Picture 7" descr="Regnskoven fældes endnu hurtige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052513"/>
            <a:ext cx="5976937" cy="2813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Regnskov – nutid og fortid</a:t>
            </a:r>
          </a:p>
        </p:txBody>
      </p:sp>
      <p:pic>
        <p:nvPicPr>
          <p:cNvPr id="9" name="Pladsholder til indhold 8" descr="Et billede, der indeholder kort&#10;&#10;Automatisk genereret beskrivelse">
            <a:extLst>
              <a:ext uri="{FF2B5EF4-FFF2-40B4-BE49-F238E27FC236}">
                <a16:creationId xmlns:a16="http://schemas.microsoft.com/office/drawing/2014/main" id="{B393BCE5-CEE5-4747-9FF0-CAB4E5DFB6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34" y="2132856"/>
            <a:ext cx="8484916" cy="353625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C8B1FC9B-E740-4940-8B5C-89BF959E25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500" t="17778" r="35083" b="14519"/>
          <a:stretch/>
        </p:blipFill>
        <p:spPr>
          <a:xfrm rot="16200000">
            <a:off x="2097020" y="-402819"/>
            <a:ext cx="5124356" cy="767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72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6CDED979-DC50-4526-85B0-3580E09AFD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249" t="30666" r="36834" b="32296"/>
          <a:stretch/>
        </p:blipFill>
        <p:spPr>
          <a:xfrm rot="16200000">
            <a:off x="-421958" y="1279208"/>
            <a:ext cx="5149609" cy="4305693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22784C47-DBCA-42BB-B186-2029EB11A5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250" t="22074" r="38667" b="11408"/>
          <a:stretch/>
        </p:blipFill>
        <p:spPr>
          <a:xfrm rot="16200000">
            <a:off x="5305574" y="1015200"/>
            <a:ext cx="2849252" cy="482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492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DD92EA8B-B986-4FC7-A228-0E9E417D62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417" t="17481" r="36584" b="13333"/>
          <a:stretch/>
        </p:blipFill>
        <p:spPr>
          <a:xfrm rot="16200000">
            <a:off x="2457328" y="-1223116"/>
            <a:ext cx="4229345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910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CC76D6-A0EF-3A58-2238-DDDB749293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368" y="-7186"/>
            <a:ext cx="8493415" cy="54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ublik"/>
              </a:rPr>
              <a:t>Rapport: </a:t>
            </a:r>
            <a:r>
              <a:rPr kumimoji="0" lang="da-DK" altLang="da-DK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ublik"/>
              </a:rPr>
              <a:t>Regnskoven i Amazonas står i flammer</a:t>
            </a:r>
            <a:endParaRPr kumimoji="0" lang="da-DK" altLang="da-DK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ublik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Publik"/>
              </a:rPr>
              <a:t>Antallet af brande i Brasiliens regnskov er vokset eksplosivt under præsident </a:t>
            </a:r>
            <a:r>
              <a:rPr kumimoji="0" lang="da-DK" altLang="da-DK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Publik"/>
              </a:rPr>
              <a:t>Jair</a:t>
            </a:r>
            <a:r>
              <a:rPr kumimoji="0" lang="da-DK" altLang="da-DK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Publik"/>
              </a:rPr>
              <a:t> </a:t>
            </a:r>
            <a:r>
              <a:rPr kumimoji="0" lang="da-DK" altLang="da-DK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Publik"/>
              </a:rPr>
              <a:t>Bolsonaro</a:t>
            </a:r>
            <a:endParaRPr kumimoji="0" lang="da-DK" altLang="da-DK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Publik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a-DK" altLang="da-DK" dirty="0">
              <a:solidFill>
                <a:srgbClr val="333333"/>
              </a:solidFill>
              <a:latin typeface="Publik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dirty="0">
                <a:hlinkClick r:id="rId2"/>
              </a:rPr>
              <a:t>Rapport: Regnskoven i Amazonas står i flammer | Udland | DR</a:t>
            </a:r>
            <a:r>
              <a:rPr kumimoji="0" lang="da-DK" altLang="da-DK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Publik"/>
              </a:rPr>
              <a:t>.</a:t>
            </a:r>
            <a:endParaRPr kumimoji="0" lang="da-DK" altLang="da-DK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da-DK" altLang="da-DK" sz="27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</a:t>
            </a:r>
            <a:endParaRPr kumimoji="0" lang="da-DK" altLang="da-DK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ublik"/>
                <a:cs typeface="Times New Roman" panose="02020603050405020304" pitchFamily="18" charset="0"/>
              </a:rPr>
              <a:t>Branden i </a:t>
            </a:r>
            <a:r>
              <a:rPr kumimoji="0" lang="da-DK" altLang="da-DK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Publik"/>
                <a:cs typeface="Times New Roman" panose="02020603050405020304" pitchFamily="18" charset="0"/>
              </a:rPr>
              <a:t>Iranduba</a:t>
            </a:r>
            <a: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ublik"/>
                <a:cs typeface="Times New Roman" panose="02020603050405020304" pitchFamily="18" charset="0"/>
              </a:rPr>
              <a:t> er påsat af skovarbejdere og landbrugere og støttes af præsident </a:t>
            </a:r>
            <a:r>
              <a:rPr kumimoji="0" lang="da-DK" altLang="da-DK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Publik"/>
                <a:cs typeface="Times New Roman" panose="02020603050405020304" pitchFamily="18" charset="0"/>
              </a:rPr>
              <a:t>Jair</a:t>
            </a:r>
            <a: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ublik"/>
                <a:cs typeface="Times New Roman" panose="02020603050405020304" pitchFamily="18" charset="0"/>
              </a:rPr>
              <a:t> </a:t>
            </a:r>
            <a:r>
              <a:rPr kumimoji="0" lang="da-DK" altLang="da-DK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Publik"/>
                <a:cs typeface="Times New Roman" panose="02020603050405020304" pitchFamily="18" charset="0"/>
              </a:rPr>
              <a:t>Bolsonaro</a:t>
            </a:r>
            <a: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ublik"/>
                <a:cs typeface="Times New Roman" panose="02020603050405020304" pitchFamily="18" charset="0"/>
              </a:rPr>
              <a:t>. (Foto: © </a:t>
            </a:r>
            <a:r>
              <a:rPr kumimoji="0" lang="da-DK" altLang="da-DK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Publik"/>
                <a:cs typeface="Times New Roman" panose="02020603050405020304" pitchFamily="18" charset="0"/>
              </a:rPr>
              <a:t>Nacho</a:t>
            </a:r>
            <a: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ublik"/>
                <a:cs typeface="Times New Roman" panose="02020603050405020304" pitchFamily="18" charset="0"/>
              </a:rPr>
              <a:t> Doce, </a:t>
            </a:r>
            <a:r>
              <a:rPr kumimoji="0" lang="da-DK" altLang="da-DK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Publik"/>
                <a:cs typeface="Times New Roman" panose="02020603050405020304" pitchFamily="18" charset="0"/>
              </a:rPr>
              <a:t>Scanpix</a:t>
            </a:r>
            <a: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ublik"/>
                <a:cs typeface="Times New Roman" panose="02020603050405020304" pitchFamily="18" charset="0"/>
              </a:rPr>
              <a:t>)</a:t>
            </a:r>
            <a:endParaRPr kumimoji="0" lang="da-DK" altLang="da-D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FBFBB4F-6221-3DA1-2646-FB3226779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69640"/>
            <a:ext cx="6858000" cy="428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214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ITK-Zone</a:t>
            </a:r>
          </a:p>
        </p:txBody>
      </p:sp>
      <p:pic>
        <p:nvPicPr>
          <p:cNvPr id="4" name="Pladsholder til indhold 3" descr="itk%20placering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70125" y="2500312"/>
            <a:ext cx="5143500" cy="300037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laslag">
  <a:themeElements>
    <a:clrScheme name="Glaslag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Glaslag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aslag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lag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lag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lag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lag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lag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lag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lag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1968</TotalTime>
  <Words>107</Words>
  <Application>Microsoft Office PowerPoint</Application>
  <PresentationFormat>Skærmshow (4:3)</PresentationFormat>
  <Paragraphs>22</Paragraphs>
  <Slides>16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16</vt:i4>
      </vt:variant>
    </vt:vector>
  </HeadingPairs>
  <TitlesOfParts>
    <vt:vector size="22" baseType="lpstr">
      <vt:lpstr>Arial</vt:lpstr>
      <vt:lpstr>Arial Black</vt:lpstr>
      <vt:lpstr>Publik</vt:lpstr>
      <vt:lpstr>Times New Roman</vt:lpstr>
      <vt:lpstr>Wingdings</vt:lpstr>
      <vt:lpstr>Glaslag</vt:lpstr>
      <vt:lpstr>Nyt emne Hvorfor forsvinder regnskoven?  </vt:lpstr>
      <vt:lpstr>Regnskoven</vt:lpstr>
      <vt:lpstr>PowerPoint-præsentation</vt:lpstr>
      <vt:lpstr>Regnskov – nutid og fortid</vt:lpstr>
      <vt:lpstr>PowerPoint-præsentation</vt:lpstr>
      <vt:lpstr>PowerPoint-præsentation</vt:lpstr>
      <vt:lpstr>PowerPoint-præsentation</vt:lpstr>
      <vt:lpstr>PowerPoint-præsentation</vt:lpstr>
      <vt:lpstr>ITK-Zone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Årsager til fældningen:</vt:lpstr>
      <vt:lpstr>Eksempel fra Indonesien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Regnskov</dc:title>
  <dc:creator>Kim Krog Larsen</dc:creator>
  <cp:lastModifiedBy>Kim Krog Larsen</cp:lastModifiedBy>
  <cp:revision>15</cp:revision>
  <dcterms:created xsi:type="dcterms:W3CDTF">2008-03-05T09:50:55Z</dcterms:created>
  <dcterms:modified xsi:type="dcterms:W3CDTF">2026-01-07T12:53:44Z</dcterms:modified>
</cp:coreProperties>
</file>