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kke-navngivet sektion" id="{E3F9196B-F10A-4A22-B411-E4ACFDCC7934}">
          <p14:sldIdLst>
            <p14:sldId id="256"/>
            <p14:sldId id="261"/>
            <p14:sldId id="257"/>
            <p14:sldId id="258"/>
            <p14:sldId id="262"/>
            <p14:sldId id="259"/>
            <p14:sldId id="260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E7B814-F832-4C60-8E59-7D22067D5973}" v="7" dt="2026-01-07T13:28:38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 Elstrøm" userId="668b837f-e629-4f9b-a257-aa345220691d" providerId="ADAL" clId="{F0371139-3D67-4525-901D-B2088032F94A}"/>
    <pc:docChg chg="custSel addSld modSld modSection">
      <pc:chgData name="Ole Elstrøm" userId="668b837f-e629-4f9b-a257-aa345220691d" providerId="ADAL" clId="{F0371139-3D67-4525-901D-B2088032F94A}" dt="2026-01-07T13:29:16.573" v="252" actId="20577"/>
      <pc:docMkLst>
        <pc:docMk/>
      </pc:docMkLst>
      <pc:sldChg chg="addSp delSp modSp new mod setBg">
        <pc:chgData name="Ole Elstrøm" userId="668b837f-e629-4f9b-a257-aa345220691d" providerId="ADAL" clId="{F0371139-3D67-4525-901D-B2088032F94A}" dt="2026-01-07T13:29:16.573" v="252" actId="20577"/>
        <pc:sldMkLst>
          <pc:docMk/>
          <pc:sldMk cId="365075501" sldId="263"/>
        </pc:sldMkLst>
        <pc:spChg chg="mod">
          <ac:chgData name="Ole Elstrøm" userId="668b837f-e629-4f9b-a257-aa345220691d" providerId="ADAL" clId="{F0371139-3D67-4525-901D-B2088032F94A}" dt="2026-01-07T13:29:16.573" v="252" actId="20577"/>
          <ac:spMkLst>
            <pc:docMk/>
            <pc:sldMk cId="365075501" sldId="263"/>
            <ac:spMk id="2" creationId="{5658FE99-5835-900D-8DB1-840FF71B736E}"/>
          </ac:spMkLst>
        </pc:spChg>
        <pc:spChg chg="del">
          <ac:chgData name="Ole Elstrøm" userId="668b837f-e629-4f9b-a257-aa345220691d" providerId="ADAL" clId="{F0371139-3D67-4525-901D-B2088032F94A}" dt="2026-01-07T13:28:19.030" v="168" actId="26606"/>
          <ac:spMkLst>
            <pc:docMk/>
            <pc:sldMk cId="365075501" sldId="263"/>
            <ac:spMk id="3" creationId="{B6391E5C-C1B3-08AA-71DB-0BD61B2E3645}"/>
          </ac:spMkLst>
        </pc:spChg>
        <pc:spChg chg="add">
          <ac:chgData name="Ole Elstrøm" userId="668b837f-e629-4f9b-a257-aa345220691d" providerId="ADAL" clId="{F0371139-3D67-4525-901D-B2088032F94A}" dt="2026-01-07T13:28:19.030" v="168" actId="26606"/>
          <ac:spMkLst>
            <pc:docMk/>
            <pc:sldMk cId="365075501" sldId="263"/>
            <ac:spMk id="1031" creationId="{A4E37431-20F0-4DD6-84A9-ED2B644943A2}"/>
          </ac:spMkLst>
        </pc:spChg>
        <pc:spChg chg="add">
          <ac:chgData name="Ole Elstrøm" userId="668b837f-e629-4f9b-a257-aa345220691d" providerId="ADAL" clId="{F0371139-3D67-4525-901D-B2088032F94A}" dt="2026-01-07T13:28:19.030" v="168" actId="26606"/>
          <ac:spMkLst>
            <pc:docMk/>
            <pc:sldMk cId="365075501" sldId="263"/>
            <ac:spMk id="1033" creationId="{0AE98B72-66C6-4AB4-AF0D-BA830DE86393}"/>
          </ac:spMkLst>
        </pc:spChg>
        <pc:spChg chg="add">
          <ac:chgData name="Ole Elstrøm" userId="668b837f-e629-4f9b-a257-aa345220691d" providerId="ADAL" clId="{F0371139-3D67-4525-901D-B2088032F94A}" dt="2026-01-07T13:28:19.030" v="168" actId="26606"/>
          <ac:spMkLst>
            <pc:docMk/>
            <pc:sldMk cId="365075501" sldId="263"/>
            <ac:spMk id="1035" creationId="{407EAFC6-733F-403D-BB4D-05A3A28742F1}"/>
          </ac:spMkLst>
        </pc:spChg>
        <pc:spChg chg="add">
          <ac:chgData name="Ole Elstrøm" userId="668b837f-e629-4f9b-a257-aa345220691d" providerId="ADAL" clId="{F0371139-3D67-4525-901D-B2088032F94A}" dt="2026-01-07T13:28:19.030" v="168" actId="26606"/>
          <ac:spMkLst>
            <pc:docMk/>
            <pc:sldMk cId="365075501" sldId="263"/>
            <ac:spMk id="1037" creationId="{17A36730-4CB0-4F61-AD11-A44C9765833F}"/>
          </ac:spMkLst>
        </pc:spChg>
        <pc:spChg chg="add">
          <ac:chgData name="Ole Elstrøm" userId="668b837f-e629-4f9b-a257-aa345220691d" providerId="ADAL" clId="{F0371139-3D67-4525-901D-B2088032F94A}" dt="2026-01-07T13:28:19.030" v="168" actId="26606"/>
          <ac:spMkLst>
            <pc:docMk/>
            <pc:sldMk cId="365075501" sldId="263"/>
            <ac:spMk id="1039" creationId="{C69C79E1-F916-4929-A4F3-DE763D4BFA57}"/>
          </ac:spMkLst>
        </pc:spChg>
        <pc:spChg chg="add">
          <ac:chgData name="Ole Elstrøm" userId="668b837f-e629-4f9b-a257-aa345220691d" providerId="ADAL" clId="{F0371139-3D67-4525-901D-B2088032F94A}" dt="2026-01-07T13:28:19.030" v="168" actId="26606"/>
          <ac:spMkLst>
            <pc:docMk/>
            <pc:sldMk cId="365075501" sldId="263"/>
            <ac:spMk id="1041" creationId="{767334AB-16BD-4EC7-8C6B-4B5171600933}"/>
          </ac:spMkLst>
        </pc:spChg>
        <pc:picChg chg="add mod">
          <ac:chgData name="Ole Elstrøm" userId="668b837f-e629-4f9b-a257-aa345220691d" providerId="ADAL" clId="{F0371139-3D67-4525-901D-B2088032F94A}" dt="2026-01-07T13:28:38.743" v="172" actId="14100"/>
          <ac:picMkLst>
            <pc:docMk/>
            <pc:sldMk cId="365075501" sldId="263"/>
            <ac:picMk id="1026" creationId="{594B8B83-BB43-010C-842B-763F3179F6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CDDC1-B94B-7555-0516-2C79B8C4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02CAD70-6B48-4FCB-B2C8-A753C9237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065A3C-43CF-0021-9DD6-FB42E7BC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55C-87E8-41D7-B0F1-11D5CF90DCD5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358C58B-7333-9DD8-F71A-22595158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E935CF-03EF-3F3A-D3E4-C3BB78BB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A67D-12C9-4A8F-B32A-F099FB2B98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463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3E8FD-EF5C-F81C-6F19-EDA1A543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598AB4A-5AE0-8F20-CED4-81F12E7FC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6EA200-8667-E66E-E8DF-C684C6FE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55C-87E8-41D7-B0F1-11D5CF90DCD5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B1ECEB-01BD-21E6-2F86-2BCC731B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5C9E4B-03B6-F511-2F4F-1B88564D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A67D-12C9-4A8F-B32A-F099FB2B98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98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93C7C8D-62AC-6098-58A3-6D1397E16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2E8AF0E-A10A-273E-3A64-51601BE88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7CF2E2-2053-9938-60B3-7878AD00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55C-87E8-41D7-B0F1-11D5CF90DCD5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A66352-21FB-EA49-97CB-F9A0D16A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E01588C-58CC-7139-6F6B-6AA382D1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A67D-12C9-4A8F-B32A-F099FB2B98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161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53E1E-436D-222A-1BD8-CCF99858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3FA014-AF2D-CD66-8CE2-C4CCEC6E1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7CFD900-B2AF-78DD-1708-EFAA8C2E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55C-87E8-41D7-B0F1-11D5CF90DCD5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30896-3B30-80AE-9EEF-12C5FAF1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7199E3-47F6-1B8F-824A-05D30850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A67D-12C9-4A8F-B32A-F099FB2B98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977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8EE0D-D41C-C96C-4A8E-EB7EB719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80EF9E-ABE9-B9EE-FC2B-54D16ECBE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61C75C-6FF6-7829-3997-5A6A76C61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55C-87E8-41D7-B0F1-11D5CF90DCD5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94BC57-8605-CC13-3B6A-C2BEC2B8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0CC8B8-1956-0D36-DFF2-D363BEC8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A67D-12C9-4A8F-B32A-F099FB2B98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167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122DE-FB44-1764-113A-4354A1D3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E5D5BE-2C1B-DDF3-1FF3-C69D5B07D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1F76DE6-D19E-85BF-2B50-92DC4EDD3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8CF2B34-777C-CEC7-968E-3A0491F9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55C-87E8-41D7-B0F1-11D5CF90DCD5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71B16E7-AD2E-1763-C091-6A0E37BC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7789749-3F0A-D5B5-ECA2-F3BA7FA3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A67D-12C9-4A8F-B32A-F099FB2B98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03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6602E-7F39-8DE1-4491-2337AD59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0432F4-0E42-2E7B-7A35-C1153AB04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32CAA35-2FBD-2F2D-9C45-55D772B67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1707BFE-E812-061F-FC24-0096AFBED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70114DC-5503-0390-0813-F57518FD8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FEC431A-28B5-4B7E-0335-86D54CFBD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55C-87E8-41D7-B0F1-11D5CF90DCD5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04C4DD6-F54E-4490-A3F6-FDCAB952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F9F19C2-8B5D-C40D-FD74-ECCEC835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A67D-12C9-4A8F-B32A-F099FB2B98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250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4951B-59A3-9A0C-FDEA-1CD38BBD1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CA0DD21-055D-3221-0962-852BCCB8A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55C-87E8-41D7-B0F1-11D5CF90DCD5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7264562-4517-97E3-4F40-9DF556F3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D07955D-029F-E6A3-68ED-75F4F33B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A67D-12C9-4A8F-B32A-F099FB2B98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278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CDBFA59-AF88-0219-6266-7561123B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55C-87E8-41D7-B0F1-11D5CF90DCD5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8026BBF-BDF6-8BEE-2D28-BDE1E4DC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34220BD-3987-967B-3C3C-1B609F0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A67D-12C9-4A8F-B32A-F099FB2B98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924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8D320-34B5-4F6B-AD75-10ACAED9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B346ED-EC4D-D5EF-3372-5D9398ECC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B6546C5-1E11-C1B4-1800-FA3BE9606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101D5A9-A92C-A3A5-5447-143535801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55C-87E8-41D7-B0F1-11D5CF90DCD5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CC2909E-0B05-3E91-D084-B07D4B4A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5F01086-3669-512B-2735-6899439F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A67D-12C9-4A8F-B32A-F099FB2B98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547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0DCB5-9920-905C-506E-9EE334D5F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A88265A-39F9-11BF-FD84-599820F8D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397922D-B679-39AA-1579-F52F52F70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863DCE9-CB63-5158-D27D-829DF6AA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555C-87E8-41D7-B0F1-11D5CF90DCD5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E1F207E-2EA4-CAEB-2339-63CBED3C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F84B2F5-76E3-933B-AC67-0AC2F8A92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A67D-12C9-4A8F-B32A-F099FB2B98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042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A25BA38-C054-5DEA-5984-EB42060A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4C98389-CEC2-B214-640D-68DF9AC28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8AD9DE-A738-3643-CF15-BBDF8DAC1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B7555C-87E8-41D7-B0F1-11D5CF90DCD5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7189EE-8011-F064-6538-C939AD910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684078-A87A-130B-1AFE-D24234C36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C4A67D-12C9-4A8F-B32A-F099FB2B98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694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A84CC-58B5-3C12-F9EB-9354709CE6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Fordøjelsen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9619857-1270-EAA8-309E-B6D4A1579D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Repetition</a:t>
            </a:r>
          </a:p>
          <a:p>
            <a:r>
              <a:rPr lang="da-DK" dirty="0"/>
              <a:t>Nedskriv enzymerne, deres udskillelsessted (</a:t>
            </a:r>
            <a:r>
              <a:rPr lang="da-DK" dirty="0" err="1"/>
              <a:t>ekskretionssted</a:t>
            </a:r>
            <a:r>
              <a:rPr lang="da-DK" dirty="0"/>
              <a:t>) og deres funktion</a:t>
            </a:r>
          </a:p>
        </p:txBody>
      </p:sp>
    </p:spTree>
    <p:extLst>
      <p:ext uri="{BB962C8B-B14F-4D97-AF65-F5344CB8AC3E}">
        <p14:creationId xmlns:p14="http://schemas.microsoft.com/office/powerpoint/2010/main" val="305269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8CC6F-A920-14D6-63E8-616460FA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B5656D-6359-3CBE-1483-0C7147A3C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4332A70C-BA5C-FEE1-8F0C-652FE9C89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1373819"/>
            <a:ext cx="7761804" cy="53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F845C732-265F-3E15-817B-0601F94E1D74}"/>
              </a:ext>
            </a:extLst>
          </p:cNvPr>
          <p:cNvSpPr txBox="1"/>
          <p:nvPr/>
        </p:nvSpPr>
        <p:spPr>
          <a:xfrm>
            <a:off x="6215743" y="2362498"/>
            <a:ext cx="630416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000" b="1" u="sng" dirty="0"/>
              <a:t>Enzymer</a:t>
            </a:r>
          </a:p>
          <a:p>
            <a:r>
              <a:rPr lang="da-DK" dirty="0"/>
              <a:t>Spytamylase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Ydermere sker der findeling af føden:</a:t>
            </a:r>
          </a:p>
          <a:p>
            <a:r>
              <a:rPr lang="da-DK" dirty="0"/>
              <a:t>1. Føden kan nu nemmere komme ned igennem spiserøret.</a:t>
            </a:r>
          </a:p>
          <a:p>
            <a:r>
              <a:rPr lang="da-DK" dirty="0"/>
              <a:t>2. Føden blandes med spyt, hvilket også øger sandsynligheden</a:t>
            </a:r>
          </a:p>
          <a:p>
            <a:r>
              <a:rPr lang="da-DK" dirty="0"/>
              <a:t>for at føden finder vej ned igennem spiserøret.</a:t>
            </a:r>
          </a:p>
          <a:p>
            <a:r>
              <a:rPr lang="da-DK" dirty="0"/>
              <a:t>3. Ved at dele føden i mindre stykker, så øges</a:t>
            </a:r>
          </a:p>
          <a:p>
            <a:r>
              <a:rPr lang="da-DK" dirty="0"/>
              <a:t>overfladearealet og enzymerne kan nemmere</a:t>
            </a:r>
          </a:p>
          <a:p>
            <a:r>
              <a:rPr lang="da-DK" dirty="0"/>
              <a:t>komme til at nedbryde føden.</a:t>
            </a:r>
          </a:p>
        </p:txBody>
      </p:sp>
    </p:spTree>
    <p:extLst>
      <p:ext uri="{BB962C8B-B14F-4D97-AF65-F5344CB8AC3E}">
        <p14:creationId xmlns:p14="http://schemas.microsoft.com/office/powerpoint/2010/main" val="87542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236EA-BA41-5BBF-C0EC-859E86EF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FD9235-4DAE-A320-D075-81C8A28FF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B58C7C9D-DABC-2CCA-C820-BD1326990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478" y="46944"/>
            <a:ext cx="6536013" cy="355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07710315-0358-BBF3-6534-D82D065AF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0" b="4877"/>
          <a:stretch/>
        </p:blipFill>
        <p:spPr bwMode="auto">
          <a:xfrm>
            <a:off x="-113731" y="3226368"/>
            <a:ext cx="5422220" cy="364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defined">
            <a:extLst>
              <a:ext uri="{FF2B5EF4-FFF2-40B4-BE49-F238E27FC236}">
                <a16:creationId xmlns:a16="http://schemas.microsoft.com/office/drawing/2014/main" id="{E74EB98E-AC34-E3E2-996C-5C86D459A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89" y="0"/>
            <a:ext cx="5659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l: pentagon 4">
            <a:extLst>
              <a:ext uri="{FF2B5EF4-FFF2-40B4-BE49-F238E27FC236}">
                <a16:creationId xmlns:a16="http://schemas.microsoft.com/office/drawing/2014/main" id="{ED2E775B-65A3-2289-5137-84A4266EAACE}"/>
              </a:ext>
            </a:extLst>
          </p:cNvPr>
          <p:cNvSpPr/>
          <p:nvPr/>
        </p:nvSpPr>
        <p:spPr>
          <a:xfrm rot="10800000">
            <a:off x="4800604" y="3142425"/>
            <a:ext cx="978408" cy="1144439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B295113-4A29-34BF-0560-2A7988972A00}"/>
              </a:ext>
            </a:extLst>
          </p:cNvPr>
          <p:cNvSpPr txBox="1"/>
          <p:nvPr/>
        </p:nvSpPr>
        <p:spPr>
          <a:xfrm>
            <a:off x="9699694" y="788660"/>
            <a:ext cx="193565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i="1" u="sng" dirty="0"/>
              <a:t>Enzymer</a:t>
            </a:r>
          </a:p>
          <a:p>
            <a:r>
              <a:rPr lang="da-DK" dirty="0"/>
              <a:t>Spytamylase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Pepsin</a:t>
            </a:r>
          </a:p>
          <a:p>
            <a:r>
              <a:rPr lang="da-DK" dirty="0" err="1"/>
              <a:t>Bugspytsamylase</a:t>
            </a:r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C45B820-F482-F233-5F73-11D9107903CB}"/>
              </a:ext>
            </a:extLst>
          </p:cNvPr>
          <p:cNvSpPr txBox="1"/>
          <p:nvPr/>
        </p:nvSpPr>
        <p:spPr>
          <a:xfrm>
            <a:off x="4278120" y="569767"/>
            <a:ext cx="101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u="sng" dirty="0"/>
              <a:t>Salt</a:t>
            </a:r>
            <a:r>
              <a:rPr lang="da-DK" b="1" u="sng" dirty="0"/>
              <a:t>syre</a:t>
            </a:r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AD6B4789-21CC-756E-4330-8564EABB914B}"/>
              </a:ext>
            </a:extLst>
          </p:cNvPr>
          <p:cNvCxnSpPr/>
          <p:nvPr/>
        </p:nvCxnSpPr>
        <p:spPr>
          <a:xfrm flipH="1">
            <a:off x="3734742" y="754433"/>
            <a:ext cx="5433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F2B7ADF4-0137-F8E1-628C-FA28EFC8C41D}"/>
              </a:ext>
            </a:extLst>
          </p:cNvPr>
          <p:cNvSpPr txBox="1"/>
          <p:nvPr/>
        </p:nvSpPr>
        <p:spPr>
          <a:xfrm>
            <a:off x="3531355" y="6260906"/>
            <a:ext cx="271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Hydrogencarbonat</a:t>
            </a:r>
            <a:r>
              <a:rPr lang="da-DK" dirty="0"/>
              <a:t> (</a:t>
            </a:r>
            <a:r>
              <a:rPr lang="da-DK" b="1" dirty="0"/>
              <a:t>Base</a:t>
            </a:r>
            <a:r>
              <a:rPr lang="da-DK" dirty="0"/>
              <a:t>)</a:t>
            </a:r>
          </a:p>
        </p:txBody>
      </p: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ECD3CCB5-BFA9-2BA7-A5B2-167E57AA2681}"/>
              </a:ext>
            </a:extLst>
          </p:cNvPr>
          <p:cNvCxnSpPr>
            <a:cxnSpLocks/>
          </p:cNvCxnSpPr>
          <p:nvPr/>
        </p:nvCxnSpPr>
        <p:spPr>
          <a:xfrm flipH="1">
            <a:off x="1936955" y="6445572"/>
            <a:ext cx="15879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88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671BF-9CA0-B77F-29A1-4FFFDB01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C06919-CB55-53BB-4867-C534958E1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F7C4F3C1-A31D-B41D-A9D7-B0DF3F3CF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0" y="1229258"/>
            <a:ext cx="5600062" cy="20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B084183A-CF1B-C338-5211-ADAF9D807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1" y="4823822"/>
            <a:ext cx="6528619" cy="21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423ACD7E-9C03-CD7C-1C69-CAEAD4ACC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5"/>
          <a:stretch/>
        </p:blipFill>
        <p:spPr bwMode="auto">
          <a:xfrm>
            <a:off x="369686" y="2895600"/>
            <a:ext cx="5726314" cy="19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undefined">
            <a:extLst>
              <a:ext uri="{FF2B5EF4-FFF2-40B4-BE49-F238E27FC236}">
                <a16:creationId xmlns:a16="http://schemas.microsoft.com/office/drawing/2014/main" id="{2AFCDD90-386A-6D29-63FA-B50A484D9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32563" y="162064"/>
            <a:ext cx="5659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25BDDC2-3F00-40CE-2D88-61ACDB4F82F8}"/>
              </a:ext>
            </a:extLst>
          </p:cNvPr>
          <p:cNvSpPr txBox="1"/>
          <p:nvPr/>
        </p:nvSpPr>
        <p:spPr>
          <a:xfrm>
            <a:off x="10313134" y="861973"/>
            <a:ext cx="2060692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i="1" u="sng" dirty="0"/>
              <a:t>Enzymer</a:t>
            </a:r>
          </a:p>
          <a:p>
            <a:r>
              <a:rPr lang="da-DK" dirty="0"/>
              <a:t>Spytamylase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Pepsin</a:t>
            </a:r>
          </a:p>
          <a:p>
            <a:r>
              <a:rPr lang="da-DK" dirty="0" err="1"/>
              <a:t>Bugspytsamylase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(</a:t>
            </a:r>
            <a:r>
              <a:rPr lang="da-DK" dirty="0" err="1"/>
              <a:t>bugspytsamylase</a:t>
            </a:r>
            <a:r>
              <a:rPr lang="da-DK" dirty="0"/>
              <a:t>)</a:t>
            </a:r>
          </a:p>
          <a:p>
            <a:r>
              <a:rPr lang="da-DK" dirty="0" err="1"/>
              <a:t>Maltase</a:t>
            </a:r>
            <a:endParaRPr lang="da-DK" dirty="0"/>
          </a:p>
          <a:p>
            <a:r>
              <a:rPr lang="da-DK" dirty="0" err="1"/>
              <a:t>Lactase</a:t>
            </a:r>
            <a:r>
              <a:rPr lang="da-DK" dirty="0"/>
              <a:t> (måske)</a:t>
            </a:r>
          </a:p>
          <a:p>
            <a:r>
              <a:rPr lang="da-DK" dirty="0" err="1"/>
              <a:t>Sucrase</a:t>
            </a:r>
            <a:endParaRPr lang="da-DK" dirty="0"/>
          </a:p>
          <a:p>
            <a:r>
              <a:rPr lang="da-DK" dirty="0" err="1"/>
              <a:t>Lipase</a:t>
            </a:r>
            <a:endParaRPr lang="da-DK" dirty="0"/>
          </a:p>
          <a:p>
            <a:r>
              <a:rPr lang="da-DK" dirty="0" err="1"/>
              <a:t>Proteaser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7" name="Pil: venstre 6">
            <a:extLst>
              <a:ext uri="{FF2B5EF4-FFF2-40B4-BE49-F238E27FC236}">
                <a16:creationId xmlns:a16="http://schemas.microsoft.com/office/drawing/2014/main" id="{DBBA719B-8C67-F174-0347-6BA252CA570A}"/>
              </a:ext>
            </a:extLst>
          </p:cNvPr>
          <p:cNvSpPr/>
          <p:nvPr/>
        </p:nvSpPr>
        <p:spPr>
          <a:xfrm>
            <a:off x="6629400" y="4441371"/>
            <a:ext cx="289075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013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261E2D-E65D-E0EB-87B6-5B0A3FA9F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Optag og transport</a:t>
            </a:r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0018A559-28FD-34BE-8DEE-1EB0418EFD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718576"/>
            <a:ext cx="10905066" cy="430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D17FCFE-4DA5-DC73-69C2-F4680BC91061}"/>
              </a:ext>
            </a:extLst>
          </p:cNvPr>
          <p:cNvSpPr txBox="1"/>
          <p:nvPr/>
        </p:nvSpPr>
        <p:spPr>
          <a:xfrm>
            <a:off x="1492704" y="5883082"/>
            <a:ext cx="8530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Føden transporteres herefter rund i lymfe og blodkar ud til de celler, som har brug for </a:t>
            </a:r>
            <a:br>
              <a:rPr lang="da-DK" dirty="0"/>
            </a:br>
            <a:r>
              <a:rPr lang="da-DK" dirty="0"/>
              <a:t>næringsstofferne f.eks. Muskler, lever mm.</a:t>
            </a:r>
          </a:p>
        </p:txBody>
      </p:sp>
    </p:spTree>
    <p:extLst>
      <p:ext uri="{BB962C8B-B14F-4D97-AF65-F5344CB8AC3E}">
        <p14:creationId xmlns:p14="http://schemas.microsoft.com/office/powerpoint/2010/main" val="371617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A1317E-EDA6-BB17-69AD-F3AE31FA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Oversigt over enzymer</a:t>
            </a:r>
          </a:p>
        </p:txBody>
      </p:sp>
      <p:pic>
        <p:nvPicPr>
          <p:cNvPr id="3074" name="Picture 2" descr="Åbn billede">
            <a:extLst>
              <a:ext uri="{FF2B5EF4-FFF2-40B4-BE49-F238E27FC236}">
                <a16:creationId xmlns:a16="http://schemas.microsoft.com/office/drawing/2014/main" id="{48A0C64F-7FC2-DDC4-5599-EB3BFDD61F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624903" y="37485"/>
            <a:ext cx="5085525" cy="678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7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5BA49487-3FDB-4FB7-9D50-2B4F9454D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F2700E-9331-5308-A105-E218D43E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602"/>
            <a:ext cx="3300663" cy="1645920"/>
          </a:xfrm>
        </p:spPr>
        <p:txBody>
          <a:bodyPr>
            <a:normAutofit/>
          </a:bodyPr>
          <a:lstStyle/>
          <a:p>
            <a:endParaRPr lang="da-DK" sz="2800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88AD5B8E-379B-6093-E404-907E64356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217" y="549778"/>
            <a:ext cx="4389056" cy="57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ndefined">
            <a:extLst>
              <a:ext uri="{FF2B5EF4-FFF2-40B4-BE49-F238E27FC236}">
                <a16:creationId xmlns:a16="http://schemas.microsoft.com/office/drawing/2014/main" id="{66D56811-BD91-6D8E-4474-AD6DE13EB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2" r="17876"/>
          <a:stretch/>
        </p:blipFill>
        <p:spPr bwMode="auto">
          <a:xfrm>
            <a:off x="4477388" y="356174"/>
            <a:ext cx="4008897" cy="32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ndefined">
            <a:extLst>
              <a:ext uri="{FF2B5EF4-FFF2-40B4-BE49-F238E27FC236}">
                <a16:creationId xmlns:a16="http://schemas.microsoft.com/office/drawing/2014/main" id="{285EC9EC-808F-0207-818E-5F35B690B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7" r="20291"/>
          <a:stretch/>
        </p:blipFill>
        <p:spPr bwMode="auto">
          <a:xfrm>
            <a:off x="4295969" y="3424259"/>
            <a:ext cx="4190316" cy="335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Rectangle 4110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2098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CFC2F2-DFEC-053C-57DA-CAE0EA5F1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824" y="4440602"/>
            <a:ext cx="6860184" cy="1645920"/>
          </a:xfrm>
        </p:spPr>
        <p:txBody>
          <a:bodyPr anchor="ctr">
            <a:normAutofit/>
          </a:bodyPr>
          <a:lstStyle/>
          <a:p>
            <a:endParaRPr lang="da-DK" sz="18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935ECE8-05E7-BBF1-902C-B53CDFC4033D}"/>
              </a:ext>
            </a:extLst>
          </p:cNvPr>
          <p:cNvSpPr txBox="1"/>
          <p:nvPr/>
        </p:nvSpPr>
        <p:spPr>
          <a:xfrm>
            <a:off x="8817429" y="1121229"/>
            <a:ext cx="16914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000" b="1" u="sng" dirty="0"/>
              <a:t>Enzymer</a:t>
            </a:r>
            <a:br>
              <a:rPr lang="da-DK" sz="3000" b="1" u="sng" dirty="0"/>
            </a:br>
            <a:r>
              <a:rPr lang="da-DK" dirty="0"/>
              <a:t>- Virkemåde</a:t>
            </a:r>
          </a:p>
          <a:p>
            <a:r>
              <a:rPr lang="da-DK" dirty="0"/>
              <a:t>- Optimum</a:t>
            </a:r>
          </a:p>
        </p:txBody>
      </p:sp>
    </p:spTree>
    <p:extLst>
      <p:ext uri="{BB962C8B-B14F-4D97-AF65-F5344CB8AC3E}">
        <p14:creationId xmlns:p14="http://schemas.microsoft.com/office/powerpoint/2010/main" val="56438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Oval 1040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58FE99-5835-900D-8DB1-840FF71B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denne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figur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er de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fleste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oplysninger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også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er at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finde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lektien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fra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sidste</a:t>
            </a:r>
            <a:r>
              <a:rPr lang="en-US" sz="3400" dirty="0">
                <a:solidFill>
                  <a:srgbClr val="FFFFFF"/>
                </a:solidFill>
              </a:rPr>
              <a:t> gang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Prøv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at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forklare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figuren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med dine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egne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ord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men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brug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fagtermerne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594B8B83-BB43-010C-842B-763F3179F6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6078" y="10141"/>
            <a:ext cx="6615921" cy="771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75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172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Office-tema</vt:lpstr>
      <vt:lpstr>Fordøjelsen</vt:lpstr>
      <vt:lpstr>PowerPoint-præsentation</vt:lpstr>
      <vt:lpstr>PowerPoint-præsentation</vt:lpstr>
      <vt:lpstr>PowerPoint-præsentation</vt:lpstr>
      <vt:lpstr>Optag og transport</vt:lpstr>
      <vt:lpstr>Oversigt over enzymer</vt:lpstr>
      <vt:lpstr>PowerPoint-præsentation</vt:lpstr>
      <vt:lpstr>På denne figur er de fleste oplysninger, som også er at finde i lektien fra sidste gang. Prøv at forklare figuren med dine egne ord, men brug fagtermerne.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Ole Elstrøm</dc:creator>
  <cp:lastModifiedBy>Ole Elstrøm</cp:lastModifiedBy>
  <cp:revision>5</cp:revision>
  <dcterms:created xsi:type="dcterms:W3CDTF">2024-10-27T19:12:38Z</dcterms:created>
  <dcterms:modified xsi:type="dcterms:W3CDTF">2026-01-07T13:29:24Z</dcterms:modified>
</cp:coreProperties>
</file>