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9" r:id="rId3"/>
    <p:sldId id="280" r:id="rId4"/>
    <p:sldId id="286" r:id="rId5"/>
    <p:sldId id="287" r:id="rId6"/>
    <p:sldId id="281" r:id="rId7"/>
    <p:sldId id="282" r:id="rId8"/>
    <p:sldId id="283" r:id="rId9"/>
    <p:sldId id="285" r:id="rId10"/>
    <p:sldId id="265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28833-A1AA-429F-AA80-F8A25581FB01}" v="4" dt="2026-01-09T08:13:02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ga Nørgaard Madsbøll" userId="3eea0757-9a96-4303-b32f-c3361534074e" providerId="ADAL" clId="{9AD265C6-3C5F-4B2A-B333-CD41DF8ADCEB}"/>
    <pc:docChg chg="undo custSel addSld modSld">
      <pc:chgData name="Vigga Nørgaard Madsbøll" userId="3eea0757-9a96-4303-b32f-c3361534074e" providerId="ADAL" clId="{9AD265C6-3C5F-4B2A-B333-CD41DF8ADCEB}" dt="2026-01-09T08:13:02.791" v="215"/>
      <pc:docMkLst>
        <pc:docMk/>
      </pc:docMkLst>
      <pc:sldChg chg="addSp delSp modSp mod setBg">
        <pc:chgData name="Vigga Nørgaard Madsbøll" userId="3eea0757-9a96-4303-b32f-c3361534074e" providerId="ADAL" clId="{9AD265C6-3C5F-4B2A-B333-CD41DF8ADCEB}" dt="2026-01-09T08:03:57.143" v="5" actId="26606"/>
        <pc:sldMkLst>
          <pc:docMk/>
          <pc:sldMk cId="2488420013" sldId="280"/>
        </pc:sldMkLst>
        <pc:spChg chg="mod">
          <ac:chgData name="Vigga Nørgaard Madsbøll" userId="3eea0757-9a96-4303-b32f-c3361534074e" providerId="ADAL" clId="{9AD265C6-3C5F-4B2A-B333-CD41DF8ADCEB}" dt="2026-01-09T08:03:57.143" v="5" actId="26606"/>
          <ac:spMkLst>
            <pc:docMk/>
            <pc:sldMk cId="2488420013" sldId="280"/>
            <ac:spMk id="2" creationId="{AD7BA50F-5163-8AB3-B4D6-196659A5570C}"/>
          </ac:spMkLst>
        </pc:spChg>
        <pc:spChg chg="add del">
          <ac:chgData name="Vigga Nørgaard Madsbøll" userId="3eea0757-9a96-4303-b32f-c3361534074e" providerId="ADAL" clId="{9AD265C6-3C5F-4B2A-B333-CD41DF8ADCEB}" dt="2026-01-09T08:03:57.139" v="4" actId="26606"/>
          <ac:spMkLst>
            <pc:docMk/>
            <pc:sldMk cId="2488420013" sldId="280"/>
            <ac:spMk id="9" creationId="{419501C6-F015-4273-AF88-E0F6C853899F}"/>
          </ac:spMkLst>
        </pc:spChg>
        <pc:spChg chg="add del">
          <ac:chgData name="Vigga Nørgaard Madsbøll" userId="3eea0757-9a96-4303-b32f-c3361534074e" providerId="ADAL" clId="{9AD265C6-3C5F-4B2A-B333-CD41DF8ADCEB}" dt="2026-01-09T08:03:57.139" v="4" actId="26606"/>
          <ac:spMkLst>
            <pc:docMk/>
            <pc:sldMk cId="2488420013" sldId="280"/>
            <ac:spMk id="11" creationId="{CA677DB7-5829-45BD-9754-5EC484CC4253}"/>
          </ac:spMkLst>
        </pc:spChg>
        <pc:spChg chg="add">
          <ac:chgData name="Vigga Nørgaard Madsbøll" userId="3eea0757-9a96-4303-b32f-c3361534074e" providerId="ADAL" clId="{9AD265C6-3C5F-4B2A-B333-CD41DF8ADCEB}" dt="2026-01-09T08:03:57.143" v="5" actId="26606"/>
          <ac:spMkLst>
            <pc:docMk/>
            <pc:sldMk cId="2488420013" sldId="280"/>
            <ac:spMk id="13" creationId="{CB94C45D-FCB1-4B86-967A-2C9EDB637F0C}"/>
          </ac:spMkLst>
        </pc:spChg>
        <pc:spChg chg="add">
          <ac:chgData name="Vigga Nørgaard Madsbøll" userId="3eea0757-9a96-4303-b32f-c3361534074e" providerId="ADAL" clId="{9AD265C6-3C5F-4B2A-B333-CD41DF8ADCEB}" dt="2026-01-09T08:03:57.143" v="5" actId="26606"/>
          <ac:spMkLst>
            <pc:docMk/>
            <pc:sldMk cId="2488420013" sldId="280"/>
            <ac:spMk id="14" creationId="{232C4A34-762E-40DF-A8AF-0D811BC0258B}"/>
          </ac:spMkLst>
        </pc:spChg>
        <pc:picChg chg="add mod">
          <ac:chgData name="Vigga Nørgaard Madsbøll" userId="3eea0757-9a96-4303-b32f-c3361534074e" providerId="ADAL" clId="{9AD265C6-3C5F-4B2A-B333-CD41DF8ADCEB}" dt="2026-01-09T08:03:57.143" v="5" actId="26606"/>
          <ac:picMkLst>
            <pc:docMk/>
            <pc:sldMk cId="2488420013" sldId="280"/>
            <ac:picMk id="4" creationId="{6E375A73-AA98-3F5E-042D-33C88AE7634A}"/>
          </ac:picMkLst>
        </pc:picChg>
      </pc:sldChg>
      <pc:sldChg chg="addSp delSp modSp new mod setBg">
        <pc:chgData name="Vigga Nørgaard Madsbøll" userId="3eea0757-9a96-4303-b32f-c3361534074e" providerId="ADAL" clId="{9AD265C6-3C5F-4B2A-B333-CD41DF8ADCEB}" dt="2026-01-09T08:08:08.029" v="25" actId="1076"/>
        <pc:sldMkLst>
          <pc:docMk/>
          <pc:sldMk cId="1958086991" sldId="286"/>
        </pc:sldMkLst>
        <pc:spChg chg="mod">
          <ac:chgData name="Vigga Nørgaard Madsbøll" userId="3eea0757-9a96-4303-b32f-c3361534074e" providerId="ADAL" clId="{9AD265C6-3C5F-4B2A-B333-CD41DF8ADCEB}" dt="2026-01-09T08:06:44.174" v="23" actId="26606"/>
          <ac:spMkLst>
            <pc:docMk/>
            <pc:sldMk cId="1958086991" sldId="286"/>
            <ac:spMk id="2" creationId="{5720863C-E433-BB25-1A14-48F3F1082FF7}"/>
          </ac:spMkLst>
        </pc:spChg>
        <pc:spChg chg="add mod">
          <ac:chgData name="Vigga Nørgaard Madsbøll" userId="3eea0757-9a96-4303-b32f-c3361534074e" providerId="ADAL" clId="{9AD265C6-3C5F-4B2A-B333-CD41DF8ADCEB}" dt="2026-01-09T08:08:08.029" v="25" actId="1076"/>
          <ac:spMkLst>
            <pc:docMk/>
            <pc:sldMk cId="1958086991" sldId="286"/>
            <ac:spMk id="8" creationId="{B2CC1D11-AAE2-42F6-D9AD-265A5C14C76C}"/>
          </ac:spMkLst>
        </pc:spChg>
        <pc:spChg chg="add">
          <ac:chgData name="Vigga Nørgaard Madsbøll" userId="3eea0757-9a96-4303-b32f-c3361534074e" providerId="ADAL" clId="{9AD265C6-3C5F-4B2A-B333-CD41DF8ADCEB}" dt="2026-01-09T08:06:44.174" v="23" actId="26606"/>
          <ac:spMkLst>
            <pc:docMk/>
            <pc:sldMk cId="1958086991" sldId="286"/>
            <ac:spMk id="11" creationId="{419501C6-F015-4273-AF88-E0F6C853899F}"/>
          </ac:spMkLst>
        </pc:spChg>
        <pc:spChg chg="add">
          <ac:chgData name="Vigga Nørgaard Madsbøll" userId="3eea0757-9a96-4303-b32f-c3361534074e" providerId="ADAL" clId="{9AD265C6-3C5F-4B2A-B333-CD41DF8ADCEB}" dt="2026-01-09T08:06:44.174" v="23" actId="26606"/>
          <ac:spMkLst>
            <pc:docMk/>
            <pc:sldMk cId="1958086991" sldId="286"/>
            <ac:spMk id="13" creationId="{CA677DB7-5829-45BD-9754-5EC484CC4253}"/>
          </ac:spMkLst>
        </pc:spChg>
        <pc:picChg chg="add del mod">
          <ac:chgData name="Vigga Nørgaard Madsbøll" userId="3eea0757-9a96-4303-b32f-c3361534074e" providerId="ADAL" clId="{9AD265C6-3C5F-4B2A-B333-CD41DF8ADCEB}" dt="2026-01-09T08:06:14.429" v="19" actId="478"/>
          <ac:picMkLst>
            <pc:docMk/>
            <pc:sldMk cId="1958086991" sldId="286"/>
            <ac:picMk id="4" creationId="{427BB80E-DB5C-CCD2-D2D4-44FBD4D84A68}"/>
          </ac:picMkLst>
        </pc:picChg>
        <pc:picChg chg="add mod">
          <ac:chgData name="Vigga Nørgaard Madsbøll" userId="3eea0757-9a96-4303-b32f-c3361534074e" providerId="ADAL" clId="{9AD265C6-3C5F-4B2A-B333-CD41DF8ADCEB}" dt="2026-01-09T08:06:44.174" v="23" actId="26606"/>
          <ac:picMkLst>
            <pc:docMk/>
            <pc:sldMk cId="1958086991" sldId="286"/>
            <ac:picMk id="6" creationId="{B4E44B44-DF3E-A3F4-E614-2C69570BBB69}"/>
          </ac:picMkLst>
        </pc:picChg>
      </pc:sldChg>
      <pc:sldChg chg="addSp modSp new mod setBg modAnim">
        <pc:chgData name="Vigga Nørgaard Madsbøll" userId="3eea0757-9a96-4303-b32f-c3361534074e" providerId="ADAL" clId="{9AD265C6-3C5F-4B2A-B333-CD41DF8ADCEB}" dt="2026-01-09T08:13:02.791" v="215"/>
        <pc:sldMkLst>
          <pc:docMk/>
          <pc:sldMk cId="1287886465" sldId="287"/>
        </pc:sldMkLst>
        <pc:spChg chg="mod">
          <ac:chgData name="Vigga Nørgaard Madsbøll" userId="3eea0757-9a96-4303-b32f-c3361534074e" providerId="ADAL" clId="{9AD265C6-3C5F-4B2A-B333-CD41DF8ADCEB}" dt="2026-01-09T08:12:01.531" v="159" actId="14100"/>
          <ac:spMkLst>
            <pc:docMk/>
            <pc:sldMk cId="1287886465" sldId="287"/>
            <ac:spMk id="2" creationId="{3D3B37C5-6B30-394E-CA30-3FB0467B3BBE}"/>
          </ac:spMkLst>
        </pc:spChg>
        <pc:spChg chg="add mod">
          <ac:chgData name="Vigga Nørgaard Madsbøll" userId="3eea0757-9a96-4303-b32f-c3361534074e" providerId="ADAL" clId="{9AD265C6-3C5F-4B2A-B333-CD41DF8ADCEB}" dt="2026-01-09T08:11:51.342" v="158" actId="1076"/>
          <ac:spMkLst>
            <pc:docMk/>
            <pc:sldMk cId="1287886465" sldId="287"/>
            <ac:spMk id="5" creationId="{0D05DAD4-C9CA-DE60-3F25-6A2B5EBB45D0}"/>
          </ac:spMkLst>
        </pc:spChg>
        <pc:spChg chg="add mod">
          <ac:chgData name="Vigga Nørgaard Madsbøll" userId="3eea0757-9a96-4303-b32f-c3361534074e" providerId="ADAL" clId="{9AD265C6-3C5F-4B2A-B333-CD41DF8ADCEB}" dt="2026-01-09T08:11:41.649" v="157" actId="20577"/>
          <ac:spMkLst>
            <pc:docMk/>
            <pc:sldMk cId="1287886465" sldId="287"/>
            <ac:spMk id="6" creationId="{3143BA99-EC1E-8EB5-BAEF-4839F9DDF0AC}"/>
          </ac:spMkLst>
        </pc:spChg>
        <pc:spChg chg="add mod">
          <ac:chgData name="Vigga Nørgaard Madsbøll" userId="3eea0757-9a96-4303-b32f-c3361534074e" providerId="ADAL" clId="{9AD265C6-3C5F-4B2A-B333-CD41DF8ADCEB}" dt="2026-01-09T08:12:44.777" v="212" actId="1076"/>
          <ac:spMkLst>
            <pc:docMk/>
            <pc:sldMk cId="1287886465" sldId="287"/>
            <ac:spMk id="7" creationId="{58819015-4903-B2E2-2F64-8136C3653189}"/>
          </ac:spMkLst>
        </pc:spChg>
        <pc:spChg chg="add">
          <ac:chgData name="Vigga Nørgaard Madsbøll" userId="3eea0757-9a96-4303-b32f-c3361534074e" providerId="ADAL" clId="{9AD265C6-3C5F-4B2A-B333-CD41DF8ADCEB}" dt="2026-01-09T08:08:54.905" v="41" actId="26606"/>
          <ac:spMkLst>
            <pc:docMk/>
            <pc:sldMk cId="1287886465" sldId="287"/>
            <ac:spMk id="9" creationId="{419501C6-F015-4273-AF88-E0F6C853899F}"/>
          </ac:spMkLst>
        </pc:spChg>
        <pc:spChg chg="add">
          <ac:chgData name="Vigga Nørgaard Madsbøll" userId="3eea0757-9a96-4303-b32f-c3361534074e" providerId="ADAL" clId="{9AD265C6-3C5F-4B2A-B333-CD41DF8ADCEB}" dt="2026-01-09T08:08:54.905" v="41" actId="26606"/>
          <ac:spMkLst>
            <pc:docMk/>
            <pc:sldMk cId="1287886465" sldId="287"/>
            <ac:spMk id="11" creationId="{CA677DB7-5829-45BD-9754-5EC484CC4253}"/>
          </ac:spMkLst>
        </pc:spChg>
        <pc:picChg chg="add mod">
          <ac:chgData name="Vigga Nørgaard Madsbøll" userId="3eea0757-9a96-4303-b32f-c3361534074e" providerId="ADAL" clId="{9AD265C6-3C5F-4B2A-B333-CD41DF8ADCEB}" dt="2026-01-09T08:09:02.981" v="43" actId="14100"/>
          <ac:picMkLst>
            <pc:docMk/>
            <pc:sldMk cId="1287886465" sldId="287"/>
            <ac:picMk id="4" creationId="{FE18529A-F665-DA61-9118-518657F806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krobiologi-2udg.digi.munksgaard.dk/?id=14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61EC8-7E5B-2288-6106-C5BFFCE71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infektionsbiologi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57C210-F8F2-C92A-F2F4-96E39BBEF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50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B5C2069-4923-4B2C-9117-BB339FCB0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527" y="0"/>
            <a:ext cx="3781473" cy="383292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B3BDCAC-2DDD-45D4-8B53-46639133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829577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8CA17B1-4BE8-45BB-B0C2-EA8DF2F3CFF2}"/>
              </a:ext>
            </a:extLst>
          </p:cNvPr>
          <p:cNvSpPr/>
          <p:nvPr/>
        </p:nvSpPr>
        <p:spPr>
          <a:xfrm>
            <a:off x="4829576" y="0"/>
            <a:ext cx="3580951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1928: Alexander Fleming opdager penicillin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7DC68C6-8D88-4E28-9907-A63576EEB0B6}"/>
              </a:ext>
            </a:extLst>
          </p:cNvPr>
          <p:cNvSpPr/>
          <p:nvPr/>
        </p:nvSpPr>
        <p:spPr>
          <a:xfrm>
            <a:off x="4829576" y="774700"/>
            <a:ext cx="3580951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1870: forskere finder ud af at der ikke kan vokse bakterier i mug (</a:t>
            </a:r>
            <a:r>
              <a:rPr lang="da-DK" dirty="0" err="1"/>
              <a:t>Penicillum</a:t>
            </a:r>
            <a:r>
              <a:rPr lang="da-DK" dirty="0"/>
              <a:t>-svampe)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E50C6E5-FF70-4D96-B85C-47394F5266CD}"/>
              </a:ext>
            </a:extLst>
          </p:cNvPr>
          <p:cNvSpPr/>
          <p:nvPr/>
        </p:nvSpPr>
        <p:spPr>
          <a:xfrm>
            <a:off x="4829575" y="1778000"/>
            <a:ext cx="3580951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1928: Alexander Fleming havde ikke arbejdet sterilt – der var kommet mug i hans forsøg, og hans bakterie kunne ikke vokse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B220466-7A1B-4015-909F-9D75AA9DA68D}"/>
              </a:ext>
            </a:extLst>
          </p:cNvPr>
          <p:cNvSpPr/>
          <p:nvPr/>
        </p:nvSpPr>
        <p:spPr>
          <a:xfrm>
            <a:off x="4829575" y="3009901"/>
            <a:ext cx="3580951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1928: han finder ud af at isolere penicillin fra svampene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1EE2552-A6DB-418E-A339-9CD687BD90FD}"/>
              </a:ext>
            </a:extLst>
          </p:cNvPr>
          <p:cNvSpPr/>
          <p:nvPr/>
        </p:nvSpPr>
        <p:spPr>
          <a:xfrm>
            <a:off x="4829575" y="6197753"/>
            <a:ext cx="7362425" cy="637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Penicillin hæmmer dannelsen af cellevæg i grampositive bakterier – de dør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D0835E3-6F8B-4FA3-801C-1A9869D87A77}"/>
              </a:ext>
            </a:extLst>
          </p:cNvPr>
          <p:cNvSpPr/>
          <p:nvPr/>
        </p:nvSpPr>
        <p:spPr>
          <a:xfrm>
            <a:off x="8255000" y="69774"/>
            <a:ext cx="977900" cy="10033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2C8D8BE-1CBA-4BFD-94F9-723143574D61}"/>
              </a:ext>
            </a:extLst>
          </p:cNvPr>
          <p:cNvSpPr/>
          <p:nvPr/>
        </p:nvSpPr>
        <p:spPr>
          <a:xfrm>
            <a:off x="8579817" y="3811944"/>
            <a:ext cx="3580951" cy="2101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R: Variabel gruppe = mange forskellige slags penicillin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Små kemiske ændringer i molekylet forbedrer virkning og optag i kroppen</a:t>
            </a:r>
          </a:p>
        </p:txBody>
      </p:sp>
    </p:spTree>
    <p:extLst>
      <p:ext uri="{BB962C8B-B14F-4D97-AF65-F5344CB8AC3E}">
        <p14:creationId xmlns:p14="http://schemas.microsoft.com/office/powerpoint/2010/main" val="30291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6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diagram, skærmbillede, kort&#10;&#10;AI-genereret indhold kan være ukorrekt.">
            <a:extLst>
              <a:ext uri="{FF2B5EF4-FFF2-40B4-BE49-F238E27FC236}">
                <a16:creationId xmlns:a16="http://schemas.microsoft.com/office/drawing/2014/main" id="{2774D035-8653-C914-966C-6B098F07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1" r="33072"/>
          <a:stretch>
            <a:fillRect/>
          </a:stretch>
        </p:blipFill>
        <p:spPr>
          <a:xfrm>
            <a:off x="2066916" y="13640"/>
            <a:ext cx="8246600" cy="490670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AFC677C-52E4-7C6E-5BF9-06B3EB2831DE}"/>
              </a:ext>
            </a:extLst>
          </p:cNvPr>
          <p:cNvSpPr/>
          <p:nvPr/>
        </p:nvSpPr>
        <p:spPr>
          <a:xfrm>
            <a:off x="0" y="0"/>
            <a:ext cx="204216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Antibiotika er en samlet betegnelse for penicillin og andre typer medicin mod bakterieinfektioner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E0F9D35-5A55-CE18-9059-87A8B6E75327}"/>
              </a:ext>
            </a:extLst>
          </p:cNvPr>
          <p:cNvSpPr/>
          <p:nvPr/>
        </p:nvSpPr>
        <p:spPr>
          <a:xfrm>
            <a:off x="0" y="2113280"/>
            <a:ext cx="2025970" cy="93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Antibiotika </a:t>
            </a:r>
          </a:p>
          <a:p>
            <a:pPr algn="ctr"/>
            <a:r>
              <a:rPr lang="da-DK" dirty="0"/>
              <a:t>= </a:t>
            </a:r>
          </a:p>
          <a:p>
            <a:pPr algn="ctr"/>
            <a:r>
              <a:rPr lang="da-DK" dirty="0"/>
              <a:t>mod liv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B83D624-AEE7-DBD4-FF14-36A26C9966F4}"/>
              </a:ext>
            </a:extLst>
          </p:cNvPr>
          <p:cNvSpPr/>
          <p:nvPr/>
        </p:nvSpPr>
        <p:spPr>
          <a:xfrm>
            <a:off x="16190" y="5374640"/>
            <a:ext cx="3692210" cy="93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Bakteriostatisk</a:t>
            </a:r>
            <a:r>
              <a:rPr lang="da-DK" dirty="0"/>
              <a:t>/Bakteriehæmmende: ved milde infektioner, forhindrer celledeling for bakterierne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E0B4CD9-E8D7-AB99-A358-F0746E35E3B9}"/>
              </a:ext>
            </a:extLst>
          </p:cNvPr>
          <p:cNvSpPr/>
          <p:nvPr/>
        </p:nvSpPr>
        <p:spPr>
          <a:xfrm>
            <a:off x="8467410" y="5374640"/>
            <a:ext cx="3692210" cy="93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Bakteriocide</a:t>
            </a:r>
            <a:r>
              <a:rPr lang="da-DK" dirty="0"/>
              <a:t>/Bakteriedræbende: slår hurtigt de patogene bakterier ihjel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306E287-7FE2-E499-B2B0-79448CADCF62}"/>
              </a:ext>
            </a:extLst>
          </p:cNvPr>
          <p:cNvSpPr/>
          <p:nvPr/>
        </p:nvSpPr>
        <p:spPr>
          <a:xfrm>
            <a:off x="10332720" y="13640"/>
            <a:ext cx="1843090" cy="157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Bredspektret eller smalspektret?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FD23C4F-9ECA-65F1-D4EF-49F8937FCF02}"/>
              </a:ext>
            </a:extLst>
          </p:cNvPr>
          <p:cNvSpPr/>
          <p:nvPr/>
        </p:nvSpPr>
        <p:spPr>
          <a:xfrm>
            <a:off x="0" y="3048000"/>
            <a:ext cx="2025970" cy="2107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Antibiotika påvirker bakteriernes stofskifte, men ikke menneskers, da stofskifte-processerne er forskellige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94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tegning, skitse, skelet&#10;&#10;AI-genereret indhold kan være ukorrekt.">
            <a:extLst>
              <a:ext uri="{FF2B5EF4-FFF2-40B4-BE49-F238E27FC236}">
                <a16:creationId xmlns:a16="http://schemas.microsoft.com/office/drawing/2014/main" id="{2AA6EC3A-0D3D-74BB-44AF-4E68B6F5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018" y="219383"/>
            <a:ext cx="5225491" cy="63991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3A312F-892D-3DDE-FA36-8BCE3120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95" y="159149"/>
            <a:ext cx="3562847" cy="1188720"/>
          </a:xfrm>
        </p:spPr>
        <p:txBody>
          <a:bodyPr/>
          <a:lstStyle/>
          <a:p>
            <a:r>
              <a:rPr lang="da-DK" dirty="0"/>
              <a:t>Kroppens smitteveje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A9AA2C6-B8B0-749F-B23E-4813BFCCA112}"/>
              </a:ext>
            </a:extLst>
          </p:cNvPr>
          <p:cNvSpPr/>
          <p:nvPr/>
        </p:nvSpPr>
        <p:spPr>
          <a:xfrm>
            <a:off x="8077200" y="3429000"/>
            <a:ext cx="2558143" cy="1188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Kontakt: </a:t>
            </a:r>
            <a:r>
              <a:rPr lang="da-DK" dirty="0"/>
              <a:t>direkte kontakt med smittekilde, fx kys, sex, berøring af sår</a:t>
            </a:r>
            <a:endParaRPr lang="da-DK" b="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195F0E3-80B4-9C0F-45F2-11C035561397}"/>
              </a:ext>
            </a:extLst>
          </p:cNvPr>
          <p:cNvSpPr/>
          <p:nvPr/>
        </p:nvSpPr>
        <p:spPr>
          <a:xfrm>
            <a:off x="8077200" y="159149"/>
            <a:ext cx="2558143" cy="1188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Luftbåren: </a:t>
            </a:r>
            <a:r>
              <a:rPr lang="da-DK" dirty="0"/>
              <a:t>luftbåren ved host, nys, spyt</a:t>
            </a:r>
            <a:endParaRPr lang="da-DK" b="1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416F748-3E07-6CB9-4EA0-81FDF157043E}"/>
              </a:ext>
            </a:extLst>
          </p:cNvPr>
          <p:cNvSpPr/>
          <p:nvPr/>
        </p:nvSpPr>
        <p:spPr>
          <a:xfrm>
            <a:off x="68184" y="3429000"/>
            <a:ext cx="2558143" cy="1188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/>
              <a:t>Alimentær</a:t>
            </a:r>
            <a:r>
              <a:rPr lang="da-DK" b="1" dirty="0"/>
              <a:t>: </a:t>
            </a:r>
            <a:r>
              <a:rPr lang="da-DK" dirty="0"/>
              <a:t>gennem indtag af inficerede fødevarer</a:t>
            </a:r>
            <a:endParaRPr lang="da-DK" b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D4E8947-6BF7-5ABE-A391-250DE0217652}"/>
              </a:ext>
            </a:extLst>
          </p:cNvPr>
          <p:cNvSpPr/>
          <p:nvPr/>
        </p:nvSpPr>
        <p:spPr>
          <a:xfrm>
            <a:off x="68183" y="1572260"/>
            <a:ext cx="2558143" cy="1188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Insektbåren: </a:t>
            </a:r>
            <a:r>
              <a:rPr lang="da-DK" dirty="0"/>
              <a:t>overføres fx via myggestik eller skovflåter</a:t>
            </a:r>
            <a:endParaRPr lang="da-DK" b="1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B774E29-0131-6BB9-A0ED-C982DCB597FE}"/>
              </a:ext>
            </a:extLst>
          </p:cNvPr>
          <p:cNvSpPr/>
          <p:nvPr/>
        </p:nvSpPr>
        <p:spPr>
          <a:xfrm>
            <a:off x="8077200" y="1794074"/>
            <a:ext cx="2558143" cy="1188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Parenteral: </a:t>
            </a:r>
            <a:r>
              <a:rPr lang="da-DK" dirty="0"/>
              <a:t>Smitte i blodbanen fx via injektioner med inficerede sprøjter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9481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BA50F-5163-8AB3-B4D6-196659A5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bakterier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 descr="Et billede, der indeholder tekst, brev, håndskrift, mad&#10;&#10;AI-genereret indhold kan være ukorrekt.">
            <a:extLst>
              <a:ext uri="{FF2B5EF4-FFF2-40B4-BE49-F238E27FC236}">
                <a16:creationId xmlns:a16="http://schemas.microsoft.com/office/drawing/2014/main" id="{6E375A73-AA98-3F5E-042D-33C88AE763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583"/>
          <a:stretch>
            <a:fillRect/>
          </a:stretch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20863C-E433-BB25-1A14-48F3F108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bakterier</a:t>
            </a:r>
          </a:p>
        </p:txBody>
      </p:sp>
      <p:pic>
        <p:nvPicPr>
          <p:cNvPr id="6" name="Billede 5" descr="Et billede, der indeholder tekst, frugt, mad&#10;&#10;AI-genereret indhold kan være ukorrekt.">
            <a:extLst>
              <a:ext uri="{FF2B5EF4-FFF2-40B4-BE49-F238E27FC236}">
                <a16:creationId xmlns:a16="http://schemas.microsoft.com/office/drawing/2014/main" id="{B4E44B44-DF3E-A3F4-E614-2C69570B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76" y="823383"/>
            <a:ext cx="6257544" cy="489652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2CC1D11-AAE2-42F6-D9AD-265A5C14C76C}"/>
              </a:ext>
            </a:extLst>
          </p:cNvPr>
          <p:cNvSpPr txBox="1"/>
          <p:nvPr/>
        </p:nvSpPr>
        <p:spPr>
          <a:xfrm>
            <a:off x="5290455" y="59196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Bakteriers opbygning og udseende | Mikrobiologi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808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3B37C5-6B30-394E-CA30-3FB0467B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2609004"/>
            <a:ext cx="3210417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bakterier</a:t>
            </a:r>
            <a:endParaRPr lang="en-US" dirty="0"/>
          </a:p>
        </p:txBody>
      </p:sp>
      <p:pic>
        <p:nvPicPr>
          <p:cNvPr id="4" name="Billede 3" descr="Et billede, der indeholder tekst, tegning, skærmbillede, diagram&#10;&#10;AI-genereret indhold kan være ukorrekt.">
            <a:extLst>
              <a:ext uri="{FF2B5EF4-FFF2-40B4-BE49-F238E27FC236}">
                <a16:creationId xmlns:a16="http://schemas.microsoft.com/office/drawing/2014/main" id="{FE18529A-F665-DA61-9118-518657F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267"/>
            <a:ext cx="5508171" cy="682126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D05DAD4-C9CA-DE60-3F25-6A2B5EBB45D0}"/>
              </a:ext>
            </a:extLst>
          </p:cNvPr>
          <p:cNvSpPr/>
          <p:nvPr/>
        </p:nvSpPr>
        <p:spPr>
          <a:xfrm>
            <a:off x="489857" y="484506"/>
            <a:ext cx="3210417" cy="1627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Grampositive: 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Tyk cellevæg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Modstandsdygtige overfor fysiske påvirkninger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143BA99-EC1E-8EB5-BAEF-4839F9DDF0AC}"/>
              </a:ext>
            </a:extLst>
          </p:cNvPr>
          <p:cNvSpPr/>
          <p:nvPr/>
        </p:nvSpPr>
        <p:spPr>
          <a:xfrm>
            <a:off x="489857" y="4733502"/>
            <a:ext cx="3210417" cy="16277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Gramnegative: 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Tynd cellevæg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Modstandsdygtige overfor kemiske påvirkninger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8819015-4903-B2E2-2F64-8136C3653189}"/>
              </a:ext>
            </a:extLst>
          </p:cNvPr>
          <p:cNvSpPr/>
          <p:nvPr/>
        </p:nvSpPr>
        <p:spPr>
          <a:xfrm>
            <a:off x="3891643" y="2366985"/>
            <a:ext cx="1861457" cy="21118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Typen af bakterier afgør hvilken medicin der virker</a:t>
            </a:r>
          </a:p>
        </p:txBody>
      </p:sp>
    </p:spTree>
    <p:extLst>
      <p:ext uri="{BB962C8B-B14F-4D97-AF65-F5344CB8AC3E}">
        <p14:creationId xmlns:p14="http://schemas.microsoft.com/office/powerpoint/2010/main" val="12878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C1140-A33D-EF8F-0765-6A65491A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26771" cy="1188720"/>
          </a:xfrm>
        </p:spPr>
        <p:txBody>
          <a:bodyPr/>
          <a:lstStyle/>
          <a:p>
            <a:r>
              <a:rPr lang="da-DK" dirty="0"/>
              <a:t>virus</a:t>
            </a:r>
          </a:p>
        </p:txBody>
      </p:sp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52A51681-39BE-7530-64BB-13B8F5F9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0"/>
            <a:ext cx="9144000" cy="6858000"/>
          </a:xfrm>
          <a:prstGeom prst="rect">
            <a:avLst/>
          </a:prstGeom>
        </p:spPr>
      </p:pic>
      <p:pic>
        <p:nvPicPr>
          <p:cNvPr id="6" name="Billede 5" descr="Et billede, der indeholder tekst, Font/skrifttype, hvid, algebra&#10;&#10;AI-genereret indhold kan være ukorrekt.">
            <a:extLst>
              <a:ext uri="{FF2B5EF4-FFF2-40B4-BE49-F238E27FC236}">
                <a16:creationId xmlns:a16="http://schemas.microsoft.com/office/drawing/2014/main" id="{B8EB5FDF-2799-EAC1-961D-93269B0D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59" y="5616544"/>
            <a:ext cx="2543530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2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061F9-448E-5878-9249-CAD63FDD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611521" cy="1188720"/>
          </a:xfrm>
        </p:spPr>
        <p:txBody>
          <a:bodyPr/>
          <a:lstStyle/>
          <a:p>
            <a:r>
              <a:rPr lang="da-DK" dirty="0"/>
              <a:t>Virus</a:t>
            </a:r>
          </a:p>
        </p:txBody>
      </p:sp>
      <p:pic>
        <p:nvPicPr>
          <p:cNvPr id="4" name="Billede 3" descr="Et billede, der indeholder tekst, cirkel, diagram, Font/skrifttype&#10;&#10;AI-genereret indhold kan være ukorrekt.">
            <a:extLst>
              <a:ext uri="{FF2B5EF4-FFF2-40B4-BE49-F238E27FC236}">
                <a16:creationId xmlns:a16="http://schemas.microsoft.com/office/drawing/2014/main" id="{07518192-541E-8F1F-B0D5-6212BB3D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214"/>
            <a:ext cx="12217531" cy="4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6B928-347B-B1ED-2781-12D98234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665950" cy="1188720"/>
          </a:xfrm>
        </p:spPr>
        <p:txBody>
          <a:bodyPr/>
          <a:lstStyle/>
          <a:p>
            <a:r>
              <a:rPr lang="da-DK" dirty="0"/>
              <a:t>virus</a:t>
            </a:r>
          </a:p>
        </p:txBody>
      </p:sp>
      <p:pic>
        <p:nvPicPr>
          <p:cNvPr id="4" name="Billede 3" descr="Et billede, der indeholder tekst, cirkel, diagram, kort&#10;&#10;AI-genereret indhold kan være ukorrekt.">
            <a:extLst>
              <a:ext uri="{FF2B5EF4-FFF2-40B4-BE49-F238E27FC236}">
                <a16:creationId xmlns:a16="http://schemas.microsoft.com/office/drawing/2014/main" id="{C5AC80EF-EA2E-92DC-BD0E-4D8826B4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527" y="0"/>
            <a:ext cx="7223473" cy="6858000"/>
          </a:xfrm>
          <a:prstGeom prst="rect">
            <a:avLst/>
          </a:prstGeom>
        </p:spPr>
      </p:pic>
      <p:pic>
        <p:nvPicPr>
          <p:cNvPr id="6" name="Billede 5" descr="Et billede, der indeholder tekst, Font/skrifttype, skærmbillede, algebra&#10;&#10;AI-genereret indhold kan være ukorrekt.">
            <a:extLst>
              <a:ext uri="{FF2B5EF4-FFF2-40B4-BE49-F238E27FC236}">
                <a16:creationId xmlns:a16="http://schemas.microsoft.com/office/drawing/2014/main" id="{FFBBC637-CF66-B4D0-351A-D4DB6344E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2424"/>
            <a:ext cx="4746171" cy="28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4EB26-2A5A-4CEA-9CD1-4FD3EC3C6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antibiotika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FB2BDB1-0FEE-4A2F-A408-3818256C6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1226018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52</TotalTime>
  <Words>234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Pakke</vt:lpstr>
      <vt:lpstr>infektionsbiologi</vt:lpstr>
      <vt:lpstr>Kroppens smitteveje</vt:lpstr>
      <vt:lpstr>bakterier</vt:lpstr>
      <vt:lpstr>bakterier</vt:lpstr>
      <vt:lpstr>bakterier</vt:lpstr>
      <vt:lpstr>virus</vt:lpstr>
      <vt:lpstr>Virus</vt:lpstr>
      <vt:lpstr>virus</vt:lpstr>
      <vt:lpstr>antibiotika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2026-01-09T07:20:21Z</dcterms:created>
  <dcterms:modified xsi:type="dcterms:W3CDTF">2026-01-09T08:13:04Z</dcterms:modified>
</cp:coreProperties>
</file>