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7" r:id="rId5"/>
    <p:sldId id="262" r:id="rId6"/>
    <p:sldId id="258" r:id="rId7"/>
    <p:sldId id="268" r:id="rId8"/>
    <p:sldId id="261" r:id="rId9"/>
    <p:sldId id="263" r:id="rId10"/>
    <p:sldId id="260" r:id="rId11"/>
    <p:sldId id="264" r:id="rId12"/>
    <p:sldId id="274" r:id="rId13"/>
    <p:sldId id="275" r:id="rId14"/>
    <p:sldId id="276" r:id="rId15"/>
    <p:sldId id="277" r:id="rId16"/>
    <p:sldId id="266" r:id="rId17"/>
    <p:sldId id="269" r:id="rId18"/>
    <p:sldId id="271" r:id="rId19"/>
    <p:sldId id="272" r:id="rId20"/>
    <p:sldId id="270" r:id="rId2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968881-7B25-48E1-92E4-5F9820DD14DD}" v="123" dt="2026-01-13T07:57:50.3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56" d="100"/>
          <a:sy n="56" d="100"/>
        </p:scale>
        <p:origin x="60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e Elstrøm" userId="668b837f-e629-4f9b-a257-aa345220691d" providerId="ADAL" clId="{F0371139-3D67-4525-901D-B2088032F94A}"/>
    <pc:docChg chg="undo custSel addSld delSld modSld sldOrd">
      <pc:chgData name="Ole Elstrøm" userId="668b837f-e629-4f9b-a257-aa345220691d" providerId="ADAL" clId="{F0371139-3D67-4525-901D-B2088032F94A}" dt="2026-01-13T07:58:32.197" v="3658" actId="26606"/>
      <pc:docMkLst>
        <pc:docMk/>
      </pc:docMkLst>
      <pc:sldChg chg="modSp mod">
        <pc:chgData name="Ole Elstrøm" userId="668b837f-e629-4f9b-a257-aa345220691d" providerId="ADAL" clId="{F0371139-3D67-4525-901D-B2088032F94A}" dt="2026-01-12T07:22:09.053" v="121" actId="20577"/>
        <pc:sldMkLst>
          <pc:docMk/>
          <pc:sldMk cId="874914413" sldId="256"/>
        </pc:sldMkLst>
        <pc:spChg chg="mod">
          <ac:chgData name="Ole Elstrøm" userId="668b837f-e629-4f9b-a257-aa345220691d" providerId="ADAL" clId="{F0371139-3D67-4525-901D-B2088032F94A}" dt="2026-01-12T07:22:09.053" v="121" actId="20577"/>
          <ac:spMkLst>
            <pc:docMk/>
            <pc:sldMk cId="874914413" sldId="256"/>
            <ac:spMk id="2" creationId="{832E6741-E93F-8A2F-3EFB-60C203524374}"/>
          </ac:spMkLst>
        </pc:spChg>
      </pc:sldChg>
      <pc:sldChg chg="addSp delSp modSp mod">
        <pc:chgData name="Ole Elstrøm" userId="668b837f-e629-4f9b-a257-aa345220691d" providerId="ADAL" clId="{F0371139-3D67-4525-901D-B2088032F94A}" dt="2026-01-12T08:14:31.931" v="2872" actId="27636"/>
        <pc:sldMkLst>
          <pc:docMk/>
          <pc:sldMk cId="3381982007" sldId="257"/>
        </pc:sldMkLst>
        <pc:spChg chg="mod">
          <ac:chgData name="Ole Elstrøm" userId="668b837f-e629-4f9b-a257-aa345220691d" providerId="ADAL" clId="{F0371139-3D67-4525-901D-B2088032F94A}" dt="2026-01-12T08:14:31.931" v="2872" actId="27636"/>
          <ac:spMkLst>
            <pc:docMk/>
            <pc:sldMk cId="3381982007" sldId="257"/>
            <ac:spMk id="2" creationId="{6FD38710-9280-F879-52E9-7DAF9423E197}"/>
          </ac:spMkLst>
        </pc:spChg>
        <pc:spChg chg="mod">
          <ac:chgData name="Ole Elstrøm" userId="668b837f-e629-4f9b-a257-aa345220691d" providerId="ADAL" clId="{F0371139-3D67-4525-901D-B2088032F94A}" dt="2026-01-12T07:47:27.451" v="1167" actId="5793"/>
          <ac:spMkLst>
            <pc:docMk/>
            <pc:sldMk cId="3381982007" sldId="257"/>
            <ac:spMk id="3" creationId="{B08E9CF1-4307-98ED-FC8E-E7BF3B8ABB7D}"/>
          </ac:spMkLst>
        </pc:spChg>
        <pc:spChg chg="add del mod">
          <ac:chgData name="Ole Elstrøm" userId="668b837f-e629-4f9b-a257-aa345220691d" providerId="ADAL" clId="{F0371139-3D67-4525-901D-B2088032F94A}" dt="2026-01-12T07:47:52.206" v="1169" actId="21"/>
          <ac:spMkLst>
            <pc:docMk/>
            <pc:sldMk cId="3381982007" sldId="257"/>
            <ac:spMk id="4" creationId="{8C3F8247-43E0-83B2-D79C-9C393A3F3E8B}"/>
          </ac:spMkLst>
        </pc:spChg>
        <pc:picChg chg="add mod">
          <ac:chgData name="Ole Elstrøm" userId="668b837f-e629-4f9b-a257-aa345220691d" providerId="ADAL" clId="{F0371139-3D67-4525-901D-B2088032F94A}" dt="2026-01-12T07:53:23.427" v="1433" actId="14100"/>
          <ac:picMkLst>
            <pc:docMk/>
            <pc:sldMk cId="3381982007" sldId="257"/>
            <ac:picMk id="5" creationId="{742FC249-E3AF-6959-4616-72364239F1F4}"/>
          </ac:picMkLst>
        </pc:picChg>
        <pc:picChg chg="del">
          <ac:chgData name="Ole Elstrøm" userId="668b837f-e629-4f9b-a257-aa345220691d" providerId="ADAL" clId="{F0371139-3D67-4525-901D-B2088032F94A}" dt="2026-01-12T07:46:45.073" v="1161" actId="21"/>
          <ac:picMkLst>
            <pc:docMk/>
            <pc:sldMk cId="3381982007" sldId="257"/>
            <ac:picMk id="4098" creationId="{742FC249-E3AF-6959-4616-72364239F1F4}"/>
          </ac:picMkLst>
        </pc:picChg>
        <pc:picChg chg="del mod">
          <ac:chgData name="Ole Elstrøm" userId="668b837f-e629-4f9b-a257-aa345220691d" providerId="ADAL" clId="{F0371139-3D67-4525-901D-B2088032F94A}" dt="2026-01-12T07:47:52.206" v="1169" actId="21"/>
          <ac:picMkLst>
            <pc:docMk/>
            <pc:sldMk cId="3381982007" sldId="257"/>
            <ac:picMk id="4100" creationId="{81134203-BCE3-3AD1-C6A8-237EC3798D4F}"/>
          </ac:picMkLst>
        </pc:picChg>
      </pc:sldChg>
      <pc:sldChg chg="addSp delSp modSp mod">
        <pc:chgData name="Ole Elstrøm" userId="668b837f-e629-4f9b-a257-aa345220691d" providerId="ADAL" clId="{F0371139-3D67-4525-901D-B2088032F94A}" dt="2026-01-12T08:17:03.550" v="2951" actId="1076"/>
        <pc:sldMkLst>
          <pc:docMk/>
          <pc:sldMk cId="1214865702" sldId="258"/>
        </pc:sldMkLst>
        <pc:spChg chg="mod">
          <ac:chgData name="Ole Elstrøm" userId="668b837f-e629-4f9b-a257-aa345220691d" providerId="ADAL" clId="{F0371139-3D67-4525-901D-B2088032F94A}" dt="2026-01-12T08:17:03.550" v="2951" actId="1076"/>
          <ac:spMkLst>
            <pc:docMk/>
            <pc:sldMk cId="1214865702" sldId="258"/>
            <ac:spMk id="2" creationId="{6B28F547-163B-A58E-A8F6-A4379CE62F7E}"/>
          </ac:spMkLst>
        </pc:spChg>
        <pc:spChg chg="add mod">
          <ac:chgData name="Ole Elstrøm" userId="668b837f-e629-4f9b-a257-aa345220691d" providerId="ADAL" clId="{F0371139-3D67-4525-901D-B2088032F94A}" dt="2026-01-12T07:54:52.752" v="1635" actId="1076"/>
          <ac:spMkLst>
            <pc:docMk/>
            <pc:sldMk cId="1214865702" sldId="258"/>
            <ac:spMk id="4" creationId="{4872EB04-DFEC-77D7-0F45-DB6C501A03D6}"/>
          </ac:spMkLst>
        </pc:spChg>
        <pc:picChg chg="mod">
          <ac:chgData name="Ole Elstrøm" userId="668b837f-e629-4f9b-a257-aa345220691d" providerId="ADAL" clId="{F0371139-3D67-4525-901D-B2088032F94A}" dt="2026-01-12T07:55:47.488" v="1730" actId="1076"/>
          <ac:picMkLst>
            <pc:docMk/>
            <pc:sldMk cId="1214865702" sldId="258"/>
            <ac:picMk id="3078" creationId="{7C69A22D-B7B8-FA76-9BB6-1A8CCB85B710}"/>
          </ac:picMkLst>
        </pc:picChg>
        <pc:picChg chg="del mod">
          <ac:chgData name="Ole Elstrøm" userId="668b837f-e629-4f9b-a257-aa345220691d" providerId="ADAL" clId="{F0371139-3D67-4525-901D-B2088032F94A}" dt="2026-01-12T07:55:39.260" v="1728" actId="21"/>
          <ac:picMkLst>
            <pc:docMk/>
            <pc:sldMk cId="1214865702" sldId="258"/>
            <ac:picMk id="3080" creationId="{1ADCF4DB-3C10-0215-9003-E9B7B0D6CF1F}"/>
          </ac:picMkLst>
        </pc:picChg>
      </pc:sldChg>
      <pc:sldChg chg="addSp modSp mod">
        <pc:chgData name="Ole Elstrøm" userId="668b837f-e629-4f9b-a257-aa345220691d" providerId="ADAL" clId="{F0371139-3D67-4525-901D-B2088032F94A}" dt="2026-01-12T08:12:54.241" v="2765" actId="1076"/>
        <pc:sldMkLst>
          <pc:docMk/>
          <pc:sldMk cId="777467262" sldId="259"/>
        </pc:sldMkLst>
        <pc:spChg chg="mod">
          <ac:chgData name="Ole Elstrøm" userId="668b837f-e629-4f9b-a257-aa345220691d" providerId="ADAL" clId="{F0371139-3D67-4525-901D-B2088032F94A}" dt="2026-01-12T08:10:29.834" v="2696" actId="20577"/>
          <ac:spMkLst>
            <pc:docMk/>
            <pc:sldMk cId="777467262" sldId="259"/>
            <ac:spMk id="2" creationId="{E00A35A4-FB85-9271-AF1F-B70042A69C35}"/>
          </ac:spMkLst>
        </pc:spChg>
        <pc:spChg chg="add mod">
          <ac:chgData name="Ole Elstrøm" userId="668b837f-e629-4f9b-a257-aa345220691d" providerId="ADAL" clId="{F0371139-3D67-4525-901D-B2088032F94A}" dt="2026-01-12T08:11:42.811" v="2741" actId="1076"/>
          <ac:spMkLst>
            <pc:docMk/>
            <pc:sldMk cId="777467262" sldId="259"/>
            <ac:spMk id="4" creationId="{936AECE0-B1E2-6CEB-4862-0F02A28427C6}"/>
          </ac:spMkLst>
        </pc:spChg>
        <pc:spChg chg="add mod">
          <ac:chgData name="Ole Elstrøm" userId="668b837f-e629-4f9b-a257-aa345220691d" providerId="ADAL" clId="{F0371139-3D67-4525-901D-B2088032F94A}" dt="2026-01-12T08:12:54.241" v="2765" actId="1076"/>
          <ac:spMkLst>
            <pc:docMk/>
            <pc:sldMk cId="777467262" sldId="259"/>
            <ac:spMk id="5" creationId="{DF363C8F-BD64-AC66-2C0D-7DB06F9C9184}"/>
          </ac:spMkLst>
        </pc:spChg>
        <pc:picChg chg="mod">
          <ac:chgData name="Ole Elstrøm" userId="668b837f-e629-4f9b-a257-aa345220691d" providerId="ADAL" clId="{F0371139-3D67-4525-901D-B2088032F94A}" dt="2026-01-12T08:09:39.170" v="2675" actId="1076"/>
          <ac:picMkLst>
            <pc:docMk/>
            <pc:sldMk cId="777467262" sldId="259"/>
            <ac:picMk id="2050" creationId="{10C4E22A-FD4C-BB3E-F5FD-AEAF718BF511}"/>
          </ac:picMkLst>
        </pc:picChg>
        <pc:picChg chg="mod">
          <ac:chgData name="Ole Elstrøm" userId="668b837f-e629-4f9b-a257-aa345220691d" providerId="ADAL" clId="{F0371139-3D67-4525-901D-B2088032F94A}" dt="2026-01-12T08:09:51.162" v="2679" actId="1076"/>
          <ac:picMkLst>
            <pc:docMk/>
            <pc:sldMk cId="777467262" sldId="259"/>
            <ac:picMk id="2052" creationId="{9697ECBD-FC1B-6E29-F877-6C2EF6B84C1A}"/>
          </ac:picMkLst>
        </pc:picChg>
        <pc:picChg chg="mod">
          <ac:chgData name="Ole Elstrøm" userId="668b837f-e629-4f9b-a257-aa345220691d" providerId="ADAL" clId="{F0371139-3D67-4525-901D-B2088032F94A}" dt="2026-01-12T08:09:32.271" v="2673" actId="1076"/>
          <ac:picMkLst>
            <pc:docMk/>
            <pc:sldMk cId="777467262" sldId="259"/>
            <ac:picMk id="2054" creationId="{B3B7273C-68C2-E790-4CF7-3D7465CE871D}"/>
          </ac:picMkLst>
        </pc:picChg>
        <pc:picChg chg="add mod">
          <ac:chgData name="Ole Elstrøm" userId="668b837f-e629-4f9b-a257-aa345220691d" providerId="ADAL" clId="{F0371139-3D67-4525-901D-B2088032F94A}" dt="2026-01-12T08:09:47.244" v="2678" actId="1076"/>
          <ac:picMkLst>
            <pc:docMk/>
            <pc:sldMk cId="777467262" sldId="259"/>
            <ac:picMk id="2056" creationId="{D84C0122-C50F-D0E7-7AC0-6217B5D1B02B}"/>
          </ac:picMkLst>
        </pc:picChg>
        <pc:picChg chg="add mod">
          <ac:chgData name="Ole Elstrøm" userId="668b837f-e629-4f9b-a257-aa345220691d" providerId="ADAL" clId="{F0371139-3D67-4525-901D-B2088032F94A}" dt="2026-01-12T08:12:26.509" v="2745" actId="14100"/>
          <ac:picMkLst>
            <pc:docMk/>
            <pc:sldMk cId="777467262" sldId="259"/>
            <ac:picMk id="2058" creationId="{D71F61D5-47F9-3872-DB13-BF112298177E}"/>
          </ac:picMkLst>
        </pc:picChg>
      </pc:sldChg>
      <pc:sldChg chg="addSp modSp mod">
        <pc:chgData name="Ole Elstrøm" userId="668b837f-e629-4f9b-a257-aa345220691d" providerId="ADAL" clId="{F0371139-3D67-4525-901D-B2088032F94A}" dt="2026-01-13T07:47:29.646" v="2991" actId="113"/>
        <pc:sldMkLst>
          <pc:docMk/>
          <pc:sldMk cId="506835427" sldId="260"/>
        </pc:sldMkLst>
        <pc:spChg chg="mod">
          <ac:chgData name="Ole Elstrøm" userId="668b837f-e629-4f9b-a257-aa345220691d" providerId="ADAL" clId="{F0371139-3D67-4525-901D-B2088032F94A}" dt="2026-01-12T07:59:20.004" v="1920" actId="20577"/>
          <ac:spMkLst>
            <pc:docMk/>
            <pc:sldMk cId="506835427" sldId="260"/>
            <ac:spMk id="2" creationId="{6E4854A3-DF8E-C179-60A9-95788AA1FCAE}"/>
          </ac:spMkLst>
        </pc:spChg>
        <pc:spChg chg="mod">
          <ac:chgData name="Ole Elstrøm" userId="668b837f-e629-4f9b-a257-aa345220691d" providerId="ADAL" clId="{F0371139-3D67-4525-901D-B2088032F94A}" dt="2026-01-12T08:00:17.705" v="2032" actId="20577"/>
          <ac:spMkLst>
            <pc:docMk/>
            <pc:sldMk cId="506835427" sldId="260"/>
            <ac:spMk id="3" creationId="{417E1D6B-EE15-5DDA-3F1A-AA3DE18B3FA7}"/>
          </ac:spMkLst>
        </pc:spChg>
        <pc:spChg chg="add mod ord">
          <ac:chgData name="Ole Elstrøm" userId="668b837f-e629-4f9b-a257-aa345220691d" providerId="ADAL" clId="{F0371139-3D67-4525-901D-B2088032F94A}" dt="2026-01-13T07:47:29.646" v="2991" actId="113"/>
          <ac:spMkLst>
            <pc:docMk/>
            <pc:sldMk cId="506835427" sldId="260"/>
            <ac:spMk id="4" creationId="{987F7BC8-AD8C-787B-62E7-AB4373B52838}"/>
          </ac:spMkLst>
        </pc:spChg>
        <pc:picChg chg="mod">
          <ac:chgData name="Ole Elstrøm" userId="668b837f-e629-4f9b-a257-aa345220691d" providerId="ADAL" clId="{F0371139-3D67-4525-901D-B2088032F94A}" dt="2026-01-12T08:00:31.478" v="2033" actId="1076"/>
          <ac:picMkLst>
            <pc:docMk/>
            <pc:sldMk cId="506835427" sldId="260"/>
            <ac:picMk id="5122" creationId="{32F4B984-FBD1-53C3-91E5-2F9762738CAD}"/>
          </ac:picMkLst>
        </pc:picChg>
      </pc:sldChg>
      <pc:sldChg chg="addSp delSp modSp mod setBg">
        <pc:chgData name="Ole Elstrøm" userId="668b837f-e629-4f9b-a257-aa345220691d" providerId="ADAL" clId="{F0371139-3D67-4525-901D-B2088032F94A}" dt="2026-01-12T07:28:43.413" v="216" actId="1076"/>
        <pc:sldMkLst>
          <pc:docMk/>
          <pc:sldMk cId="2362643462" sldId="262"/>
        </pc:sldMkLst>
        <pc:spChg chg="mod">
          <ac:chgData name="Ole Elstrøm" userId="668b837f-e629-4f9b-a257-aa345220691d" providerId="ADAL" clId="{F0371139-3D67-4525-901D-B2088032F94A}" dt="2026-01-12T07:19:19.762" v="56" actId="26606"/>
          <ac:spMkLst>
            <pc:docMk/>
            <pc:sldMk cId="2362643462" sldId="262"/>
            <ac:spMk id="2" creationId="{B112A73F-54B4-98C3-8DFE-B50A25FD56BA}"/>
          </ac:spMkLst>
        </pc:spChg>
        <pc:spChg chg="del mod">
          <ac:chgData name="Ole Elstrøm" userId="668b837f-e629-4f9b-a257-aa345220691d" providerId="ADAL" clId="{F0371139-3D67-4525-901D-B2088032F94A}" dt="2026-01-12T07:28:35.564" v="214"/>
          <ac:spMkLst>
            <pc:docMk/>
            <pc:sldMk cId="2362643462" sldId="262"/>
            <ac:spMk id="3" creationId="{5131EB0A-01F4-5E49-1811-1BBB6D79E9FD}"/>
          </ac:spMkLst>
        </pc:spChg>
        <pc:spChg chg="add">
          <ac:chgData name="Ole Elstrøm" userId="668b837f-e629-4f9b-a257-aa345220691d" providerId="ADAL" clId="{F0371139-3D67-4525-901D-B2088032F94A}" dt="2026-01-12T07:18:17.426" v="1"/>
          <ac:spMkLst>
            <pc:docMk/>
            <pc:sldMk cId="2362643462" sldId="262"/>
            <ac:spMk id="4" creationId="{ADD3CEE4-9A8C-632A-5847-98EA3AAF7953}"/>
          </ac:spMkLst>
        </pc:spChg>
        <pc:spChg chg="add">
          <ac:chgData name="Ole Elstrøm" userId="668b837f-e629-4f9b-a257-aa345220691d" providerId="ADAL" clId="{F0371139-3D67-4525-901D-B2088032F94A}" dt="2026-01-12T07:19:19.762" v="56" actId="26606"/>
          <ac:spMkLst>
            <pc:docMk/>
            <pc:sldMk cId="2362643462" sldId="262"/>
            <ac:spMk id="6151" creationId="{69D47016-023F-44BD-981C-50E7A10A6609}"/>
          </ac:spMkLst>
        </pc:spChg>
        <pc:spChg chg="add">
          <ac:chgData name="Ole Elstrøm" userId="668b837f-e629-4f9b-a257-aa345220691d" providerId="ADAL" clId="{F0371139-3D67-4525-901D-B2088032F94A}" dt="2026-01-12T07:19:19.762" v="56" actId="26606"/>
          <ac:spMkLst>
            <pc:docMk/>
            <pc:sldMk cId="2362643462" sldId="262"/>
            <ac:spMk id="6153" creationId="{6D8B37B0-0682-433E-BC8D-498C04ABD9A7}"/>
          </ac:spMkLst>
        </pc:spChg>
        <pc:picChg chg="add mod modCrop">
          <ac:chgData name="Ole Elstrøm" userId="668b837f-e629-4f9b-a257-aa345220691d" providerId="ADAL" clId="{F0371139-3D67-4525-901D-B2088032F94A}" dt="2026-01-12T07:19:26.667" v="58" actId="1076"/>
          <ac:picMkLst>
            <pc:docMk/>
            <pc:sldMk cId="2362643462" sldId="262"/>
            <ac:picMk id="6" creationId="{96AA5637-06FB-22C3-42AE-11BAFFC93C9E}"/>
          </ac:picMkLst>
        </pc:picChg>
        <pc:picChg chg="add mod">
          <ac:chgData name="Ole Elstrøm" userId="668b837f-e629-4f9b-a257-aa345220691d" providerId="ADAL" clId="{F0371139-3D67-4525-901D-B2088032F94A}" dt="2026-01-12T07:28:43.413" v="216" actId="1076"/>
          <ac:picMkLst>
            <pc:docMk/>
            <pc:sldMk cId="2362643462" sldId="262"/>
            <ac:picMk id="7" creationId="{AC74F333-057E-CE1A-ECE8-CB09BD6F1627}"/>
          </ac:picMkLst>
        </pc:picChg>
        <pc:picChg chg="mod">
          <ac:chgData name="Ole Elstrøm" userId="668b837f-e629-4f9b-a257-aa345220691d" providerId="ADAL" clId="{F0371139-3D67-4525-901D-B2088032F94A}" dt="2026-01-12T07:19:19.762" v="56" actId="26606"/>
          <ac:picMkLst>
            <pc:docMk/>
            <pc:sldMk cId="2362643462" sldId="262"/>
            <ac:picMk id="6146" creationId="{D413ECAB-3D54-0A51-1B40-5FBA04E72664}"/>
          </ac:picMkLst>
        </pc:picChg>
      </pc:sldChg>
      <pc:sldChg chg="addSp modSp mod ord setBg">
        <pc:chgData name="Ole Elstrøm" userId="668b837f-e629-4f9b-a257-aa345220691d" providerId="ADAL" clId="{F0371139-3D67-4525-901D-B2088032F94A}" dt="2026-01-12T07:59:37.052" v="1922"/>
        <pc:sldMkLst>
          <pc:docMk/>
          <pc:sldMk cId="2411000167" sldId="263"/>
        </pc:sldMkLst>
        <pc:spChg chg="mod">
          <ac:chgData name="Ole Elstrøm" userId="668b837f-e629-4f9b-a257-aa345220691d" providerId="ADAL" clId="{F0371139-3D67-4525-901D-B2088032F94A}" dt="2026-01-12T07:40:57.869" v="918" actId="20577"/>
          <ac:spMkLst>
            <pc:docMk/>
            <pc:sldMk cId="2411000167" sldId="263"/>
            <ac:spMk id="2" creationId="{05A71960-0F75-23A2-D659-1790AC286C86}"/>
          </ac:spMkLst>
        </pc:spChg>
        <pc:spChg chg="mod">
          <ac:chgData name="Ole Elstrøm" userId="668b837f-e629-4f9b-a257-aa345220691d" providerId="ADAL" clId="{F0371139-3D67-4525-901D-B2088032F94A}" dt="2026-01-12T07:41:28.850" v="1000" actId="20577"/>
          <ac:spMkLst>
            <pc:docMk/>
            <pc:sldMk cId="2411000167" sldId="263"/>
            <ac:spMk id="3" creationId="{48B9ED47-416D-6325-4EAC-3598EA8BA4FD}"/>
          </ac:spMkLst>
        </pc:spChg>
        <pc:spChg chg="add mod">
          <ac:chgData name="Ole Elstrøm" userId="668b837f-e629-4f9b-a257-aa345220691d" providerId="ADAL" clId="{F0371139-3D67-4525-901D-B2088032F94A}" dt="2026-01-12T07:41:57.291" v="1025" actId="1076"/>
          <ac:spMkLst>
            <pc:docMk/>
            <pc:sldMk cId="2411000167" sldId="263"/>
            <ac:spMk id="4" creationId="{5A6F8F4A-3827-F792-473E-AB30AC85C9A2}"/>
          </ac:spMkLst>
        </pc:spChg>
        <pc:spChg chg="add">
          <ac:chgData name="Ole Elstrøm" userId="668b837f-e629-4f9b-a257-aa345220691d" providerId="ADAL" clId="{F0371139-3D67-4525-901D-B2088032F94A}" dt="2026-01-12T07:39:45.148" v="793" actId="26606"/>
          <ac:spMkLst>
            <pc:docMk/>
            <pc:sldMk cId="2411000167" sldId="263"/>
            <ac:spMk id="7175" creationId="{5AA03EDC-7067-4DFF-B672-541D016AAAB8}"/>
          </ac:spMkLst>
        </pc:spChg>
        <pc:spChg chg="add">
          <ac:chgData name="Ole Elstrøm" userId="668b837f-e629-4f9b-a257-aa345220691d" providerId="ADAL" clId="{F0371139-3D67-4525-901D-B2088032F94A}" dt="2026-01-12T07:39:45.148" v="793" actId="26606"/>
          <ac:spMkLst>
            <pc:docMk/>
            <pc:sldMk cId="2411000167" sldId="263"/>
            <ac:spMk id="7177" creationId="{0EBF3E39-B0BE-496A-8604-9007470FFA3A}"/>
          </ac:spMkLst>
        </pc:spChg>
        <pc:picChg chg="add mod">
          <ac:chgData name="Ole Elstrøm" userId="668b837f-e629-4f9b-a257-aa345220691d" providerId="ADAL" clId="{F0371139-3D67-4525-901D-B2088032F94A}" dt="2026-01-12T07:39:45.148" v="793" actId="26606"/>
          <ac:picMkLst>
            <pc:docMk/>
            <pc:sldMk cId="2411000167" sldId="263"/>
            <ac:picMk id="7170" creationId="{79BF7130-A882-CA0A-DB14-27956D9C6285}"/>
          </ac:picMkLst>
        </pc:picChg>
      </pc:sldChg>
      <pc:sldChg chg="addSp delSp modSp mod setBg">
        <pc:chgData name="Ole Elstrøm" userId="668b837f-e629-4f9b-a257-aa345220691d" providerId="ADAL" clId="{F0371139-3D67-4525-901D-B2088032F94A}" dt="2026-01-12T08:00:47.402" v="2036" actId="1076"/>
        <pc:sldMkLst>
          <pc:docMk/>
          <pc:sldMk cId="3497250772" sldId="264"/>
        </pc:sldMkLst>
        <pc:spChg chg="mod">
          <ac:chgData name="Ole Elstrøm" userId="668b837f-e629-4f9b-a257-aa345220691d" providerId="ADAL" clId="{F0371139-3D67-4525-901D-B2088032F94A}" dt="2026-01-12T08:00:42.639" v="2034" actId="26606"/>
          <ac:spMkLst>
            <pc:docMk/>
            <pc:sldMk cId="3497250772" sldId="264"/>
            <ac:spMk id="2" creationId="{ED930327-996B-3EE1-9D2B-33EC5A112476}"/>
          </ac:spMkLst>
        </pc:spChg>
        <pc:spChg chg="del">
          <ac:chgData name="Ole Elstrøm" userId="668b837f-e629-4f9b-a257-aa345220691d" providerId="ADAL" clId="{F0371139-3D67-4525-901D-B2088032F94A}" dt="2026-01-12T08:00:42.639" v="2034" actId="26606"/>
          <ac:spMkLst>
            <pc:docMk/>
            <pc:sldMk cId="3497250772" sldId="264"/>
            <ac:spMk id="3" creationId="{350C4C5C-9FA8-A831-3998-0D2B04FC68DC}"/>
          </ac:spMkLst>
        </pc:spChg>
        <pc:spChg chg="add">
          <ac:chgData name="Ole Elstrøm" userId="668b837f-e629-4f9b-a257-aa345220691d" providerId="ADAL" clId="{F0371139-3D67-4525-901D-B2088032F94A}" dt="2026-01-12T07:42:59.642" v="1030"/>
          <ac:spMkLst>
            <pc:docMk/>
            <pc:sldMk cId="3497250772" sldId="264"/>
            <ac:spMk id="4" creationId="{AC7AD7C7-C176-4892-A6A4-AA3598A489D1}"/>
          </ac:spMkLst>
        </pc:spChg>
        <pc:spChg chg="add">
          <ac:chgData name="Ole Elstrøm" userId="668b837f-e629-4f9b-a257-aa345220691d" providerId="ADAL" clId="{F0371139-3D67-4525-901D-B2088032F94A}" dt="2026-01-12T07:43:03.564" v="1031"/>
          <ac:spMkLst>
            <pc:docMk/>
            <pc:sldMk cId="3497250772" sldId="264"/>
            <ac:spMk id="5" creationId="{8EEDD389-3CA7-4583-8284-E817E695D068}"/>
          </ac:spMkLst>
        </pc:spChg>
        <pc:spChg chg="add">
          <ac:chgData name="Ole Elstrøm" userId="668b837f-e629-4f9b-a257-aa345220691d" providerId="ADAL" clId="{F0371139-3D67-4525-901D-B2088032F94A}" dt="2026-01-12T08:00:42.639" v="2034" actId="26606"/>
          <ac:spMkLst>
            <pc:docMk/>
            <pc:sldMk cId="3497250772" sldId="264"/>
            <ac:spMk id="12" creationId="{A8384FB5-9ADC-4DDC-881B-597D56F5B15D}"/>
          </ac:spMkLst>
        </pc:spChg>
        <pc:spChg chg="add">
          <ac:chgData name="Ole Elstrøm" userId="668b837f-e629-4f9b-a257-aa345220691d" providerId="ADAL" clId="{F0371139-3D67-4525-901D-B2088032F94A}" dt="2026-01-12T08:00:42.639" v="2034" actId="26606"/>
          <ac:spMkLst>
            <pc:docMk/>
            <pc:sldMk cId="3497250772" sldId="264"/>
            <ac:spMk id="14" creationId="{91E5A9A7-95C6-4F4F-B00E-C82E07FE62EF}"/>
          </ac:spMkLst>
        </pc:spChg>
        <pc:spChg chg="add">
          <ac:chgData name="Ole Elstrøm" userId="668b837f-e629-4f9b-a257-aa345220691d" providerId="ADAL" clId="{F0371139-3D67-4525-901D-B2088032F94A}" dt="2026-01-12T08:00:42.639" v="2034" actId="26606"/>
          <ac:spMkLst>
            <pc:docMk/>
            <pc:sldMk cId="3497250772" sldId="264"/>
            <ac:spMk id="16" creationId="{D07DD2DE-F619-49DD-B5E7-03A290FF4ED1}"/>
          </ac:spMkLst>
        </pc:spChg>
        <pc:spChg chg="add">
          <ac:chgData name="Ole Elstrøm" userId="668b837f-e629-4f9b-a257-aa345220691d" providerId="ADAL" clId="{F0371139-3D67-4525-901D-B2088032F94A}" dt="2026-01-12T08:00:42.639" v="2034" actId="26606"/>
          <ac:spMkLst>
            <pc:docMk/>
            <pc:sldMk cId="3497250772" sldId="264"/>
            <ac:spMk id="18" creationId="{85149191-5F60-4A28-AAFF-039F96B0F3EC}"/>
          </ac:spMkLst>
        </pc:spChg>
        <pc:spChg chg="add">
          <ac:chgData name="Ole Elstrøm" userId="668b837f-e629-4f9b-a257-aa345220691d" providerId="ADAL" clId="{F0371139-3D67-4525-901D-B2088032F94A}" dt="2026-01-12T08:00:42.639" v="2034" actId="26606"/>
          <ac:spMkLst>
            <pc:docMk/>
            <pc:sldMk cId="3497250772" sldId="264"/>
            <ac:spMk id="20" creationId="{F8260ED5-17F7-4158-B241-D51DD4CF1B7E}"/>
          </ac:spMkLst>
        </pc:spChg>
        <pc:picChg chg="add mod modCrop">
          <ac:chgData name="Ole Elstrøm" userId="668b837f-e629-4f9b-a257-aa345220691d" providerId="ADAL" clId="{F0371139-3D67-4525-901D-B2088032F94A}" dt="2026-01-12T08:00:47.402" v="2036" actId="1076"/>
          <ac:picMkLst>
            <pc:docMk/>
            <pc:sldMk cId="3497250772" sldId="264"/>
            <ac:picMk id="7" creationId="{1E9AC80E-2C9C-F207-032A-9EE9C2AEFDAF}"/>
          </ac:picMkLst>
        </pc:picChg>
        <pc:picChg chg="add del mod">
          <ac:chgData name="Ole Elstrøm" userId="668b837f-e629-4f9b-a257-aa345220691d" providerId="ADAL" clId="{F0371139-3D67-4525-901D-B2088032F94A}" dt="2026-01-12T07:42:44.591" v="1029" actId="478"/>
          <ac:picMkLst>
            <pc:docMk/>
            <pc:sldMk cId="3497250772" sldId="264"/>
            <ac:picMk id="8194" creationId="{79531E1E-D374-9ECE-7278-5497C3FF9FEE}"/>
          </ac:picMkLst>
        </pc:picChg>
      </pc:sldChg>
      <pc:sldChg chg="modSp new del mod">
        <pc:chgData name="Ole Elstrøm" userId="668b837f-e629-4f9b-a257-aa345220691d" providerId="ADAL" clId="{F0371139-3D67-4525-901D-B2088032F94A}" dt="2026-01-12T07:58:33.843" v="1752" actId="47"/>
        <pc:sldMkLst>
          <pc:docMk/>
          <pc:sldMk cId="654632183" sldId="265"/>
        </pc:sldMkLst>
        <pc:spChg chg="mod">
          <ac:chgData name="Ole Elstrøm" userId="668b837f-e629-4f9b-a257-aa345220691d" providerId="ADAL" clId="{F0371139-3D67-4525-901D-B2088032F94A}" dt="2026-01-12T07:30:21.662" v="249" actId="20577"/>
          <ac:spMkLst>
            <pc:docMk/>
            <pc:sldMk cId="654632183" sldId="265"/>
            <ac:spMk id="2" creationId="{44EEC763-5108-614E-1863-6C532402F46E}"/>
          </ac:spMkLst>
        </pc:spChg>
      </pc:sldChg>
      <pc:sldChg chg="addSp delSp modSp new del mod">
        <pc:chgData name="Ole Elstrøm" userId="668b837f-e629-4f9b-a257-aa345220691d" providerId="ADAL" clId="{F0371139-3D67-4525-901D-B2088032F94A}" dt="2026-01-12T07:28:56.079" v="217" actId="47"/>
        <pc:sldMkLst>
          <pc:docMk/>
          <pc:sldMk cId="3144195817" sldId="265"/>
        </pc:sldMkLst>
        <pc:spChg chg="mod">
          <ac:chgData name="Ole Elstrøm" userId="668b837f-e629-4f9b-a257-aa345220691d" providerId="ADAL" clId="{F0371139-3D67-4525-901D-B2088032F94A}" dt="2026-01-12T07:28:18.791" v="212" actId="20577"/>
          <ac:spMkLst>
            <pc:docMk/>
            <pc:sldMk cId="3144195817" sldId="265"/>
            <ac:spMk id="2" creationId="{9096B932-F029-6308-BB48-1490D1690D02}"/>
          </ac:spMkLst>
        </pc:spChg>
        <pc:picChg chg="add del mod">
          <ac:chgData name="Ole Elstrøm" userId="668b837f-e629-4f9b-a257-aa345220691d" providerId="ADAL" clId="{F0371139-3D67-4525-901D-B2088032F94A}" dt="2026-01-12T07:28:31.724" v="213" actId="21"/>
          <ac:picMkLst>
            <pc:docMk/>
            <pc:sldMk cId="3144195817" sldId="265"/>
            <ac:picMk id="4" creationId="{AC74F333-057E-CE1A-ECE8-CB09BD6F1627}"/>
          </ac:picMkLst>
        </pc:picChg>
      </pc:sldChg>
      <pc:sldChg chg="addSp modSp new mod">
        <pc:chgData name="Ole Elstrøm" userId="668b837f-e629-4f9b-a257-aa345220691d" providerId="ADAL" clId="{F0371139-3D67-4525-901D-B2088032F94A}" dt="2026-01-12T08:04:22.162" v="2132" actId="20577"/>
        <pc:sldMkLst>
          <pc:docMk/>
          <pc:sldMk cId="4032784941" sldId="266"/>
        </pc:sldMkLst>
        <pc:spChg chg="mod">
          <ac:chgData name="Ole Elstrøm" userId="668b837f-e629-4f9b-a257-aa345220691d" providerId="ADAL" clId="{F0371139-3D67-4525-901D-B2088032F94A}" dt="2026-01-12T08:04:22.162" v="2132" actId="20577"/>
          <ac:spMkLst>
            <pc:docMk/>
            <pc:sldMk cId="4032784941" sldId="266"/>
            <ac:spMk id="2" creationId="{6161C147-309A-7786-71C6-3F490EC719B7}"/>
          </ac:spMkLst>
        </pc:spChg>
        <pc:picChg chg="add mod">
          <ac:chgData name="Ole Elstrøm" userId="668b837f-e629-4f9b-a257-aa345220691d" providerId="ADAL" clId="{F0371139-3D67-4525-901D-B2088032F94A}" dt="2026-01-12T08:02:59.904" v="2047" actId="14100"/>
          <ac:picMkLst>
            <pc:docMk/>
            <pc:sldMk cId="4032784941" sldId="266"/>
            <ac:picMk id="11266" creationId="{13B8F702-5C46-6513-C558-035FAB7510D3}"/>
          </ac:picMkLst>
        </pc:picChg>
        <pc:picChg chg="add mod">
          <ac:chgData name="Ole Elstrøm" userId="668b837f-e629-4f9b-a257-aa345220691d" providerId="ADAL" clId="{F0371139-3D67-4525-901D-B2088032F94A}" dt="2026-01-12T08:03:05.810" v="2049" actId="1076"/>
          <ac:picMkLst>
            <pc:docMk/>
            <pc:sldMk cId="4032784941" sldId="266"/>
            <ac:picMk id="11268" creationId="{8B045612-D2C7-93FE-6764-231912AEE490}"/>
          </ac:picMkLst>
        </pc:picChg>
      </pc:sldChg>
      <pc:sldChg chg="addSp delSp modSp new mod setBg">
        <pc:chgData name="Ole Elstrøm" userId="668b837f-e629-4f9b-a257-aa345220691d" providerId="ADAL" clId="{F0371139-3D67-4525-901D-B2088032F94A}" dt="2026-01-12T07:52:20.342" v="1410" actId="20577"/>
        <pc:sldMkLst>
          <pc:docMk/>
          <pc:sldMk cId="3366850444" sldId="267"/>
        </pc:sldMkLst>
        <pc:spChg chg="add del mod">
          <ac:chgData name="Ole Elstrøm" userId="668b837f-e629-4f9b-a257-aa345220691d" providerId="ADAL" clId="{F0371139-3D67-4525-901D-B2088032F94A}" dt="2026-01-12T07:48:16.107" v="1187" actId="20577"/>
          <ac:spMkLst>
            <pc:docMk/>
            <pc:sldMk cId="3366850444" sldId="267"/>
            <ac:spMk id="2" creationId="{DC3C5791-3827-3F83-63EC-20DF9CD5A35F}"/>
          </ac:spMkLst>
        </pc:spChg>
        <pc:spChg chg="add del">
          <ac:chgData name="Ole Elstrøm" userId="668b837f-e629-4f9b-a257-aa345220691d" providerId="ADAL" clId="{F0371139-3D67-4525-901D-B2088032F94A}" dt="2026-01-12T07:48:19.107" v="1188"/>
          <ac:spMkLst>
            <pc:docMk/>
            <pc:sldMk cId="3366850444" sldId="267"/>
            <ac:spMk id="3" creationId="{8864F4EF-696B-2F1C-F8CF-6504D3B8BD1C}"/>
          </ac:spMkLst>
        </pc:spChg>
        <pc:spChg chg="add del mod">
          <ac:chgData name="Ole Elstrøm" userId="668b837f-e629-4f9b-a257-aa345220691d" providerId="ADAL" clId="{F0371139-3D67-4525-901D-B2088032F94A}" dt="2026-01-12T07:48:08.109" v="1175" actId="21"/>
          <ac:spMkLst>
            <pc:docMk/>
            <pc:sldMk cId="3366850444" sldId="267"/>
            <ac:spMk id="4" creationId="{8C3F8247-43E0-83B2-D79C-9C393A3F3E8B}"/>
          </ac:spMkLst>
        </pc:spChg>
        <pc:spChg chg="add mod">
          <ac:chgData name="Ole Elstrøm" userId="668b837f-e629-4f9b-a257-aa345220691d" providerId="ADAL" clId="{F0371139-3D67-4525-901D-B2088032F94A}" dt="2026-01-12T07:51:57.506" v="1398" actId="1076"/>
          <ac:spMkLst>
            <pc:docMk/>
            <pc:sldMk cId="3366850444" sldId="267"/>
            <ac:spMk id="5" creationId="{8C3F8247-43E0-83B2-D79C-9C393A3F3E8B}"/>
          </ac:spMkLst>
        </pc:spChg>
        <pc:spChg chg="add mod">
          <ac:chgData name="Ole Elstrøm" userId="668b837f-e629-4f9b-a257-aa345220691d" providerId="ADAL" clId="{F0371139-3D67-4525-901D-B2088032F94A}" dt="2026-01-12T07:51:52.032" v="1396" actId="1076"/>
          <ac:spMkLst>
            <pc:docMk/>
            <pc:sldMk cId="3366850444" sldId="267"/>
            <ac:spMk id="6" creationId="{0E991C8E-DA28-56ED-A0D2-42D3421DC2AF}"/>
          </ac:spMkLst>
        </pc:spChg>
        <pc:spChg chg="add mod">
          <ac:chgData name="Ole Elstrøm" userId="668b837f-e629-4f9b-a257-aa345220691d" providerId="ADAL" clId="{F0371139-3D67-4525-901D-B2088032F94A}" dt="2026-01-12T07:52:20.342" v="1410" actId="20577"/>
          <ac:spMkLst>
            <pc:docMk/>
            <pc:sldMk cId="3366850444" sldId="267"/>
            <ac:spMk id="7" creationId="{0355B216-C89C-843C-1E0E-E9563CA58AAF}"/>
          </ac:spMkLst>
        </pc:spChg>
        <pc:spChg chg="add del">
          <ac:chgData name="Ole Elstrøm" userId="668b837f-e629-4f9b-a257-aa345220691d" providerId="ADAL" clId="{F0371139-3D67-4525-901D-B2088032F94A}" dt="2026-01-12T07:47:58.718" v="1172" actId="26606"/>
          <ac:spMkLst>
            <pc:docMk/>
            <pc:sldMk cId="3366850444" sldId="267"/>
            <ac:spMk id="4105" creationId="{42A4FC2C-047E-45A5-965D-8E1E3BF09BC6}"/>
          </ac:spMkLst>
        </pc:spChg>
        <pc:picChg chg="add mod">
          <ac:chgData name="Ole Elstrøm" userId="668b837f-e629-4f9b-a257-aa345220691d" providerId="ADAL" clId="{F0371139-3D67-4525-901D-B2088032F94A}" dt="2026-01-12T07:48:53.180" v="1198" actId="1076"/>
          <ac:picMkLst>
            <pc:docMk/>
            <pc:sldMk cId="3366850444" sldId="267"/>
            <ac:picMk id="4100" creationId="{81134203-BCE3-3AD1-C6A8-237EC3798D4F}"/>
          </ac:picMkLst>
        </pc:picChg>
      </pc:sldChg>
      <pc:sldChg chg="addSp delSp modSp new mod">
        <pc:chgData name="Ole Elstrøm" userId="668b837f-e629-4f9b-a257-aa345220691d" providerId="ADAL" clId="{F0371139-3D67-4525-901D-B2088032F94A}" dt="2026-01-12T07:58:12.192" v="1751" actId="1076"/>
        <pc:sldMkLst>
          <pc:docMk/>
          <pc:sldMk cId="2018809242" sldId="268"/>
        </pc:sldMkLst>
        <pc:spChg chg="mod">
          <ac:chgData name="Ole Elstrøm" userId="668b837f-e629-4f9b-a257-aa345220691d" providerId="ADAL" clId="{F0371139-3D67-4525-901D-B2088032F94A}" dt="2026-01-12T07:58:01.858" v="1747" actId="27636"/>
          <ac:spMkLst>
            <pc:docMk/>
            <pc:sldMk cId="2018809242" sldId="268"/>
            <ac:spMk id="2" creationId="{C24C8D8C-920C-7BAE-AB02-3B8A306FBC6A}"/>
          </ac:spMkLst>
        </pc:spChg>
        <pc:spChg chg="mod">
          <ac:chgData name="Ole Elstrøm" userId="668b837f-e629-4f9b-a257-aa345220691d" providerId="ADAL" clId="{F0371139-3D67-4525-901D-B2088032F94A}" dt="2026-01-12T07:55:32.757" v="1727" actId="20577"/>
          <ac:spMkLst>
            <pc:docMk/>
            <pc:sldMk cId="2018809242" sldId="268"/>
            <ac:spMk id="3" creationId="{674DD778-B29B-6B6E-608C-1FDB5B50EE98}"/>
          </ac:spMkLst>
        </pc:spChg>
        <pc:picChg chg="add mod">
          <ac:chgData name="Ole Elstrøm" userId="668b837f-e629-4f9b-a257-aa345220691d" providerId="ADAL" clId="{F0371139-3D67-4525-901D-B2088032F94A}" dt="2026-01-12T07:58:10.258" v="1750" actId="1076"/>
          <ac:picMkLst>
            <pc:docMk/>
            <pc:sldMk cId="2018809242" sldId="268"/>
            <ac:picMk id="4" creationId="{C47AC419-2D1C-4196-A2B7-9DB5513F4F4F}"/>
          </ac:picMkLst>
        </pc:picChg>
        <pc:picChg chg="add mod">
          <ac:chgData name="Ole Elstrøm" userId="668b837f-e629-4f9b-a257-aa345220691d" providerId="ADAL" clId="{F0371139-3D67-4525-901D-B2088032F94A}" dt="2026-01-12T07:58:06.184" v="1748" actId="1076"/>
          <ac:picMkLst>
            <pc:docMk/>
            <pc:sldMk cId="2018809242" sldId="268"/>
            <ac:picMk id="3080" creationId="{1ADCF4DB-3C10-0215-9003-E9B7B0D6CF1F}"/>
          </ac:picMkLst>
        </pc:picChg>
        <pc:picChg chg="add mod">
          <ac:chgData name="Ole Elstrøm" userId="668b837f-e629-4f9b-a257-aa345220691d" providerId="ADAL" clId="{F0371139-3D67-4525-901D-B2088032F94A}" dt="2026-01-12T07:58:08.395" v="1749" actId="1076"/>
          <ac:picMkLst>
            <pc:docMk/>
            <pc:sldMk cId="2018809242" sldId="268"/>
            <ac:picMk id="9218" creationId="{645B4568-B8BA-A215-1FD8-083C93BC0A9C}"/>
          </ac:picMkLst>
        </pc:picChg>
        <pc:picChg chg="add del mod">
          <ac:chgData name="Ole Elstrøm" userId="668b837f-e629-4f9b-a257-aa345220691d" providerId="ADAL" clId="{F0371139-3D67-4525-901D-B2088032F94A}" dt="2026-01-12T07:57:27.060" v="1737" actId="21"/>
          <ac:picMkLst>
            <pc:docMk/>
            <pc:sldMk cId="2018809242" sldId="268"/>
            <ac:picMk id="9220" creationId="{C47AC419-2D1C-4196-A2B7-9DB5513F4F4F}"/>
          </ac:picMkLst>
        </pc:picChg>
        <pc:picChg chg="add mod">
          <ac:chgData name="Ole Elstrøm" userId="668b837f-e629-4f9b-a257-aa345220691d" providerId="ADAL" clId="{F0371139-3D67-4525-901D-B2088032F94A}" dt="2026-01-12T07:58:12.192" v="1751" actId="1076"/>
          <ac:picMkLst>
            <pc:docMk/>
            <pc:sldMk cId="2018809242" sldId="268"/>
            <ac:picMk id="9222" creationId="{7CEA8A08-C443-2877-DCBE-2D277B0B3266}"/>
          </ac:picMkLst>
        </pc:picChg>
      </pc:sldChg>
      <pc:sldChg chg="addSp delSp modSp new mod">
        <pc:chgData name="Ole Elstrøm" userId="668b837f-e629-4f9b-a257-aa345220691d" providerId="ADAL" clId="{F0371139-3D67-4525-901D-B2088032F94A}" dt="2026-01-13T07:56:20.152" v="3634" actId="1076"/>
        <pc:sldMkLst>
          <pc:docMk/>
          <pc:sldMk cId="1065453951" sldId="269"/>
        </pc:sldMkLst>
        <pc:spChg chg="mod">
          <ac:chgData name="Ole Elstrøm" userId="668b837f-e629-4f9b-a257-aa345220691d" providerId="ADAL" clId="{F0371139-3D67-4525-901D-B2088032F94A}" dt="2026-01-12T08:03:55.047" v="2077" actId="20577"/>
          <ac:spMkLst>
            <pc:docMk/>
            <pc:sldMk cId="1065453951" sldId="269"/>
            <ac:spMk id="2" creationId="{AA29A4A6-FE1C-C960-57E4-42C77B2A3416}"/>
          </ac:spMkLst>
        </pc:spChg>
        <pc:spChg chg="del">
          <ac:chgData name="Ole Elstrøm" userId="668b837f-e629-4f9b-a257-aa345220691d" providerId="ADAL" clId="{F0371139-3D67-4525-901D-B2088032F94A}" dt="2026-01-12T08:03:31.652" v="2053"/>
          <ac:spMkLst>
            <pc:docMk/>
            <pc:sldMk cId="1065453951" sldId="269"/>
            <ac:spMk id="3" creationId="{30AC7360-F418-9E88-2BF8-AC0FDE82555E}"/>
          </ac:spMkLst>
        </pc:spChg>
        <pc:picChg chg="add mod">
          <ac:chgData name="Ole Elstrøm" userId="668b837f-e629-4f9b-a257-aa345220691d" providerId="ADAL" clId="{F0371139-3D67-4525-901D-B2088032F94A}" dt="2026-01-13T07:56:20.152" v="3634" actId="1076"/>
          <ac:picMkLst>
            <pc:docMk/>
            <pc:sldMk cId="1065453951" sldId="269"/>
            <ac:picMk id="3" creationId="{688761FE-467A-09EA-1996-88C5FAF3345D}"/>
          </ac:picMkLst>
        </pc:picChg>
        <pc:picChg chg="add mod">
          <ac:chgData name="Ole Elstrøm" userId="668b837f-e629-4f9b-a257-aa345220691d" providerId="ADAL" clId="{F0371139-3D67-4525-901D-B2088032F94A}" dt="2026-01-12T08:03:29.474" v="2052" actId="14100"/>
          <ac:picMkLst>
            <pc:docMk/>
            <pc:sldMk cId="1065453951" sldId="269"/>
            <ac:picMk id="12290" creationId="{C0300E03-A671-E406-7739-AF3A08097D61}"/>
          </ac:picMkLst>
        </pc:picChg>
        <pc:picChg chg="add mod">
          <ac:chgData name="Ole Elstrøm" userId="668b837f-e629-4f9b-a257-aa345220691d" providerId="ADAL" clId="{F0371139-3D67-4525-901D-B2088032F94A}" dt="2026-01-12T08:03:42.629" v="2054" actId="1076"/>
          <ac:picMkLst>
            <pc:docMk/>
            <pc:sldMk cId="1065453951" sldId="269"/>
            <ac:picMk id="12292" creationId="{E8146F80-4048-0B82-3328-54A35324EC1A}"/>
          </ac:picMkLst>
        </pc:picChg>
      </pc:sldChg>
      <pc:sldChg chg="modSp new mod">
        <pc:chgData name="Ole Elstrøm" userId="668b837f-e629-4f9b-a257-aa345220691d" providerId="ADAL" clId="{F0371139-3D67-4525-901D-B2088032F94A}" dt="2026-01-13T07:50:14.868" v="3113" actId="27636"/>
        <pc:sldMkLst>
          <pc:docMk/>
          <pc:sldMk cId="3136157111" sldId="270"/>
        </pc:sldMkLst>
        <pc:spChg chg="mod">
          <ac:chgData name="Ole Elstrøm" userId="668b837f-e629-4f9b-a257-aa345220691d" providerId="ADAL" clId="{F0371139-3D67-4525-901D-B2088032F94A}" dt="2026-01-12T08:04:38.615" v="2153" actId="20577"/>
          <ac:spMkLst>
            <pc:docMk/>
            <pc:sldMk cId="3136157111" sldId="270"/>
            <ac:spMk id="2" creationId="{3E6623E5-31FE-4420-EFBE-5280B088CD89}"/>
          </ac:spMkLst>
        </pc:spChg>
        <pc:spChg chg="mod">
          <ac:chgData name="Ole Elstrøm" userId="668b837f-e629-4f9b-a257-aa345220691d" providerId="ADAL" clId="{F0371139-3D67-4525-901D-B2088032F94A}" dt="2026-01-13T07:50:14.868" v="3113" actId="27636"/>
          <ac:spMkLst>
            <pc:docMk/>
            <pc:sldMk cId="3136157111" sldId="270"/>
            <ac:spMk id="3" creationId="{6ACF4292-5041-1917-3CA0-EA5315ED5E39}"/>
          </ac:spMkLst>
        </pc:spChg>
      </pc:sldChg>
      <pc:sldChg chg="addSp delSp modSp new mod setBg">
        <pc:chgData name="Ole Elstrøm" userId="668b837f-e629-4f9b-a257-aa345220691d" providerId="ADAL" clId="{F0371139-3D67-4525-901D-B2088032F94A}" dt="2026-01-13T07:55:11.876" v="3632" actId="113"/>
        <pc:sldMkLst>
          <pc:docMk/>
          <pc:sldMk cId="2765584912" sldId="271"/>
        </pc:sldMkLst>
        <pc:spChg chg="mod">
          <ac:chgData name="Ole Elstrøm" userId="668b837f-e629-4f9b-a257-aa345220691d" providerId="ADAL" clId="{F0371139-3D67-4525-901D-B2088032F94A}" dt="2026-01-13T07:52:59.792" v="3514" actId="26606"/>
          <ac:spMkLst>
            <pc:docMk/>
            <pc:sldMk cId="2765584912" sldId="271"/>
            <ac:spMk id="2" creationId="{2AB16538-3D20-ECC4-6F26-DB4A8ECBDE9D}"/>
          </ac:spMkLst>
        </pc:spChg>
        <pc:spChg chg="mod">
          <ac:chgData name="Ole Elstrøm" userId="668b837f-e629-4f9b-a257-aa345220691d" providerId="ADAL" clId="{F0371139-3D67-4525-901D-B2088032F94A}" dt="2026-01-13T07:55:11.876" v="3632" actId="113"/>
          <ac:spMkLst>
            <pc:docMk/>
            <pc:sldMk cId="2765584912" sldId="271"/>
            <ac:spMk id="3" creationId="{F7EAC63F-EF3F-0F1D-C976-E0CC3B63283A}"/>
          </ac:spMkLst>
        </pc:spChg>
        <pc:spChg chg="add del mod">
          <ac:chgData name="Ole Elstrøm" userId="668b837f-e629-4f9b-a257-aa345220691d" providerId="ADAL" clId="{F0371139-3D67-4525-901D-B2088032F94A}" dt="2026-01-13T07:52:59.792" v="3514" actId="26606"/>
          <ac:spMkLst>
            <pc:docMk/>
            <pc:sldMk cId="2765584912" sldId="271"/>
            <ac:spMk id="4" creationId="{6347E363-7FAD-AA42-7D58-3E3B88061D31}"/>
          </ac:spMkLst>
        </pc:spChg>
        <pc:spChg chg="add">
          <ac:chgData name="Ole Elstrøm" userId="668b837f-e629-4f9b-a257-aa345220691d" providerId="ADAL" clId="{F0371139-3D67-4525-901D-B2088032F94A}" dt="2026-01-13T07:52:59.792" v="3514" actId="26606"/>
          <ac:spMkLst>
            <pc:docMk/>
            <pc:sldMk cId="2765584912" sldId="271"/>
            <ac:spMk id="13319" creationId="{C4285719-470E-454C-AF62-8323075F1F5B}"/>
          </ac:spMkLst>
        </pc:spChg>
        <pc:spChg chg="add">
          <ac:chgData name="Ole Elstrøm" userId="668b837f-e629-4f9b-a257-aa345220691d" providerId="ADAL" clId="{F0371139-3D67-4525-901D-B2088032F94A}" dt="2026-01-13T07:52:59.792" v="3514" actId="26606"/>
          <ac:spMkLst>
            <pc:docMk/>
            <pc:sldMk cId="2765584912" sldId="271"/>
            <ac:spMk id="13321" creationId="{CD9FE4EF-C4D8-49A0-B2FF-81D8DB7D8A24}"/>
          </ac:spMkLst>
        </pc:spChg>
        <pc:spChg chg="add">
          <ac:chgData name="Ole Elstrøm" userId="668b837f-e629-4f9b-a257-aa345220691d" providerId="ADAL" clId="{F0371139-3D67-4525-901D-B2088032F94A}" dt="2026-01-13T07:52:59.792" v="3514" actId="26606"/>
          <ac:spMkLst>
            <pc:docMk/>
            <pc:sldMk cId="2765584912" sldId="271"/>
            <ac:spMk id="13323" creationId="{4300840D-0A0B-4512-BACA-B439D5B9C57C}"/>
          </ac:spMkLst>
        </pc:spChg>
        <pc:spChg chg="add">
          <ac:chgData name="Ole Elstrøm" userId="668b837f-e629-4f9b-a257-aa345220691d" providerId="ADAL" clId="{F0371139-3D67-4525-901D-B2088032F94A}" dt="2026-01-13T07:52:59.792" v="3514" actId="26606"/>
          <ac:spMkLst>
            <pc:docMk/>
            <pc:sldMk cId="2765584912" sldId="271"/>
            <ac:spMk id="13325" creationId="{D2B78728-A580-49A7-84F9-6EF6F583ADE0}"/>
          </ac:spMkLst>
        </pc:spChg>
        <pc:spChg chg="add">
          <ac:chgData name="Ole Elstrøm" userId="668b837f-e629-4f9b-a257-aa345220691d" providerId="ADAL" clId="{F0371139-3D67-4525-901D-B2088032F94A}" dt="2026-01-13T07:52:59.792" v="3514" actId="26606"/>
          <ac:spMkLst>
            <pc:docMk/>
            <pc:sldMk cId="2765584912" sldId="271"/>
            <ac:spMk id="13327" creationId="{38FAA1A1-D861-433F-88FA-1E9D6FD31D11}"/>
          </ac:spMkLst>
        </pc:spChg>
        <pc:spChg chg="add">
          <ac:chgData name="Ole Elstrøm" userId="668b837f-e629-4f9b-a257-aa345220691d" providerId="ADAL" clId="{F0371139-3D67-4525-901D-B2088032F94A}" dt="2026-01-13T07:52:59.792" v="3514" actId="26606"/>
          <ac:spMkLst>
            <pc:docMk/>
            <pc:sldMk cId="2765584912" sldId="271"/>
            <ac:spMk id="13329" creationId="{8D71EDA1-87BF-4D5D-AB79-F346FD19278A}"/>
          </ac:spMkLst>
        </pc:spChg>
        <pc:picChg chg="add mod">
          <ac:chgData name="Ole Elstrøm" userId="668b837f-e629-4f9b-a257-aa345220691d" providerId="ADAL" clId="{F0371139-3D67-4525-901D-B2088032F94A}" dt="2026-01-13T07:54:24.593" v="3520" actId="14100"/>
          <ac:picMkLst>
            <pc:docMk/>
            <pc:sldMk cId="2765584912" sldId="271"/>
            <ac:picMk id="13314" creationId="{5B55C154-0820-375D-A1BB-0DC738FDD890}"/>
          </ac:picMkLst>
        </pc:picChg>
      </pc:sldChg>
      <pc:sldChg chg="addSp delSp modSp new mod setBg">
        <pc:chgData name="Ole Elstrøm" userId="668b837f-e629-4f9b-a257-aa345220691d" providerId="ADAL" clId="{F0371139-3D67-4525-901D-B2088032F94A}" dt="2026-01-13T07:50:42.417" v="3142" actId="1076"/>
        <pc:sldMkLst>
          <pc:docMk/>
          <pc:sldMk cId="2251479017" sldId="272"/>
        </pc:sldMkLst>
        <pc:spChg chg="mod">
          <ac:chgData name="Ole Elstrøm" userId="668b837f-e629-4f9b-a257-aa345220691d" providerId="ADAL" clId="{F0371139-3D67-4525-901D-B2088032F94A}" dt="2026-01-13T07:50:35.110" v="3140" actId="26606"/>
          <ac:spMkLst>
            <pc:docMk/>
            <pc:sldMk cId="2251479017" sldId="272"/>
            <ac:spMk id="2" creationId="{9146F2DB-FA62-345E-EFDE-5A4F84A7247C}"/>
          </ac:spMkLst>
        </pc:spChg>
        <pc:spChg chg="del">
          <ac:chgData name="Ole Elstrøm" userId="668b837f-e629-4f9b-a257-aa345220691d" providerId="ADAL" clId="{F0371139-3D67-4525-901D-B2088032F94A}" dt="2026-01-13T07:50:35.110" v="3140" actId="26606"/>
          <ac:spMkLst>
            <pc:docMk/>
            <pc:sldMk cId="2251479017" sldId="272"/>
            <ac:spMk id="3" creationId="{6593DB7B-1B23-B4ED-EE1D-06ED0EF48238}"/>
          </ac:spMkLst>
        </pc:spChg>
        <pc:spChg chg="add">
          <ac:chgData name="Ole Elstrøm" userId="668b837f-e629-4f9b-a257-aa345220691d" providerId="ADAL" clId="{F0371139-3D67-4525-901D-B2088032F94A}" dt="2026-01-13T07:50:35.110" v="3140" actId="26606"/>
          <ac:spMkLst>
            <pc:docMk/>
            <pc:sldMk cId="2251479017" sldId="272"/>
            <ac:spMk id="14343" creationId="{A8384FB5-9ADC-4DDC-881B-597D56F5B15D}"/>
          </ac:spMkLst>
        </pc:spChg>
        <pc:spChg chg="add">
          <ac:chgData name="Ole Elstrøm" userId="668b837f-e629-4f9b-a257-aa345220691d" providerId="ADAL" clId="{F0371139-3D67-4525-901D-B2088032F94A}" dt="2026-01-13T07:50:35.110" v="3140" actId="26606"/>
          <ac:spMkLst>
            <pc:docMk/>
            <pc:sldMk cId="2251479017" sldId="272"/>
            <ac:spMk id="14345" creationId="{91E5A9A7-95C6-4F4F-B00E-C82E07FE62EF}"/>
          </ac:spMkLst>
        </pc:spChg>
        <pc:spChg chg="add">
          <ac:chgData name="Ole Elstrøm" userId="668b837f-e629-4f9b-a257-aa345220691d" providerId="ADAL" clId="{F0371139-3D67-4525-901D-B2088032F94A}" dt="2026-01-13T07:50:35.110" v="3140" actId="26606"/>
          <ac:spMkLst>
            <pc:docMk/>
            <pc:sldMk cId="2251479017" sldId="272"/>
            <ac:spMk id="14347" creationId="{D07DD2DE-F619-49DD-B5E7-03A290FF4ED1}"/>
          </ac:spMkLst>
        </pc:spChg>
        <pc:spChg chg="add">
          <ac:chgData name="Ole Elstrøm" userId="668b837f-e629-4f9b-a257-aa345220691d" providerId="ADAL" clId="{F0371139-3D67-4525-901D-B2088032F94A}" dt="2026-01-13T07:50:35.110" v="3140" actId="26606"/>
          <ac:spMkLst>
            <pc:docMk/>
            <pc:sldMk cId="2251479017" sldId="272"/>
            <ac:spMk id="14349" creationId="{85149191-5F60-4A28-AAFF-039F96B0F3EC}"/>
          </ac:spMkLst>
        </pc:spChg>
        <pc:spChg chg="add">
          <ac:chgData name="Ole Elstrøm" userId="668b837f-e629-4f9b-a257-aa345220691d" providerId="ADAL" clId="{F0371139-3D67-4525-901D-B2088032F94A}" dt="2026-01-13T07:50:35.110" v="3140" actId="26606"/>
          <ac:spMkLst>
            <pc:docMk/>
            <pc:sldMk cId="2251479017" sldId="272"/>
            <ac:spMk id="14351" creationId="{F8260ED5-17F7-4158-B241-D51DD4CF1B7E}"/>
          </ac:spMkLst>
        </pc:spChg>
        <pc:picChg chg="add mod">
          <ac:chgData name="Ole Elstrøm" userId="668b837f-e629-4f9b-a257-aa345220691d" providerId="ADAL" clId="{F0371139-3D67-4525-901D-B2088032F94A}" dt="2026-01-13T07:50:42.417" v="3142" actId="1076"/>
          <ac:picMkLst>
            <pc:docMk/>
            <pc:sldMk cId="2251479017" sldId="272"/>
            <ac:picMk id="14338" creationId="{EE4D9A33-A2A8-31BC-A57E-5EE92219BF65}"/>
          </ac:picMkLst>
        </pc:picChg>
      </pc:sldChg>
      <pc:sldChg chg="modSp new del mod">
        <pc:chgData name="Ole Elstrøm" userId="668b837f-e629-4f9b-a257-aa345220691d" providerId="ADAL" clId="{F0371139-3D67-4525-901D-B2088032F94A}" dt="2026-01-13T07:57:13.353" v="3638" actId="47"/>
        <pc:sldMkLst>
          <pc:docMk/>
          <pc:sldMk cId="3072781706" sldId="273"/>
        </pc:sldMkLst>
        <pc:spChg chg="mod">
          <ac:chgData name="Ole Elstrøm" userId="668b837f-e629-4f9b-a257-aa345220691d" providerId="ADAL" clId="{F0371139-3D67-4525-901D-B2088032F94A}" dt="2026-01-13T07:57:10.212" v="3637" actId="20577"/>
          <ac:spMkLst>
            <pc:docMk/>
            <pc:sldMk cId="3072781706" sldId="273"/>
            <ac:spMk id="2" creationId="{56E3D2E2-1E33-D1B3-F287-5C2C63B2D337}"/>
          </ac:spMkLst>
        </pc:spChg>
      </pc:sldChg>
      <pc:sldChg chg="new del">
        <pc:chgData name="Ole Elstrøm" userId="668b837f-e629-4f9b-a257-aa345220691d" providerId="ADAL" clId="{F0371139-3D67-4525-901D-B2088032F94A}" dt="2026-01-13T07:58:21.341" v="3645" actId="47"/>
        <pc:sldMkLst>
          <pc:docMk/>
          <pc:sldMk cId="4025330148" sldId="273"/>
        </pc:sldMkLst>
      </pc:sldChg>
      <pc:sldChg chg="addSp delSp modSp add mod setBg delDesignElem">
        <pc:chgData name="Ole Elstrøm" userId="668b837f-e629-4f9b-a257-aa345220691d" providerId="ADAL" clId="{F0371139-3D67-4525-901D-B2088032F94A}" dt="2026-01-13T07:58:32.197" v="3658" actId="26606"/>
        <pc:sldMkLst>
          <pc:docMk/>
          <pc:sldMk cId="4218665438" sldId="274"/>
        </pc:sldMkLst>
        <pc:spChg chg="mod">
          <ac:chgData name="Ole Elstrøm" userId="668b837f-e629-4f9b-a257-aa345220691d" providerId="ADAL" clId="{F0371139-3D67-4525-901D-B2088032F94A}" dt="2026-01-13T07:58:32.197" v="3658" actId="26606"/>
          <ac:spMkLst>
            <pc:docMk/>
            <pc:sldMk cId="4218665438" sldId="274"/>
            <ac:spMk id="2" creationId="{8C68E6BC-6404-D75C-F818-32FE8DCA4F42}"/>
          </ac:spMkLst>
        </pc:spChg>
        <pc:spChg chg="mod">
          <ac:chgData name="Ole Elstrøm" userId="668b837f-e629-4f9b-a257-aa345220691d" providerId="ADAL" clId="{F0371139-3D67-4525-901D-B2088032F94A}" dt="2026-01-13T07:58:32.197" v="3658" actId="26606"/>
          <ac:spMkLst>
            <pc:docMk/>
            <pc:sldMk cId="4218665438" sldId="274"/>
            <ac:spMk id="3" creationId="{C8184D12-51E3-A59F-CE50-3DD3D3AFFD4C}"/>
          </ac:spMkLst>
        </pc:spChg>
        <pc:spChg chg="add del">
          <ac:chgData name="Ole Elstrøm" userId="668b837f-e629-4f9b-a257-aa345220691d" providerId="ADAL" clId="{F0371139-3D67-4525-901D-B2088032F94A}" dt="2026-01-13T07:58:32.197" v="3658" actId="26606"/>
          <ac:spMkLst>
            <pc:docMk/>
            <pc:sldMk cId="4218665438" sldId="274"/>
            <ac:spMk id="5" creationId="{4E1BEB12-92AF-4445-98AD-4C7756E7C93B}"/>
          </ac:spMkLst>
        </pc:spChg>
        <pc:spChg chg="add del">
          <ac:chgData name="Ole Elstrøm" userId="668b837f-e629-4f9b-a257-aa345220691d" providerId="ADAL" clId="{F0371139-3D67-4525-901D-B2088032F94A}" dt="2026-01-13T07:58:32.197" v="3658" actId="26606"/>
          <ac:spMkLst>
            <pc:docMk/>
            <pc:sldMk cId="4218665438" sldId="274"/>
            <ac:spMk id="6" creationId="{D0522C2C-7B5C-48A7-A969-03941E5D2E76}"/>
          </ac:spMkLst>
        </pc:spChg>
        <pc:spChg chg="add del">
          <ac:chgData name="Ole Elstrøm" userId="668b837f-e629-4f9b-a257-aa345220691d" providerId="ADAL" clId="{F0371139-3D67-4525-901D-B2088032F94A}" dt="2026-01-13T07:58:32.197" v="3658" actId="26606"/>
          <ac:spMkLst>
            <pc:docMk/>
            <pc:sldMk cId="4218665438" sldId="274"/>
            <ac:spMk id="7" creationId="{9C682A1A-5B2D-4111-BBD6-620165633E5B}"/>
          </ac:spMkLst>
        </pc:spChg>
        <pc:spChg chg="del">
          <ac:chgData name="Ole Elstrøm" userId="668b837f-e629-4f9b-a257-aa345220691d" providerId="ADAL" clId="{F0371139-3D67-4525-901D-B2088032F94A}" dt="2026-01-13T07:57:50.359" v="3642"/>
          <ac:spMkLst>
            <pc:docMk/>
            <pc:sldMk cId="4218665438" sldId="274"/>
            <ac:spMk id="8" creationId="{6F5A5072-7B47-4D32-B52A-4EBBF590B8A5}"/>
          </ac:spMkLst>
        </pc:spChg>
        <pc:spChg chg="add">
          <ac:chgData name="Ole Elstrøm" userId="668b837f-e629-4f9b-a257-aa345220691d" providerId="ADAL" clId="{F0371139-3D67-4525-901D-B2088032F94A}" dt="2026-01-13T07:58:16.923" v="3644" actId="26606"/>
          <ac:spMkLst>
            <pc:docMk/>
            <pc:sldMk cId="4218665438" sldId="274"/>
            <ac:spMk id="9" creationId="{D6EE29F2-D77F-4BD0-A20B-334D316A1C9D}"/>
          </ac:spMkLst>
        </pc:spChg>
        <pc:spChg chg="del">
          <ac:chgData name="Ole Elstrøm" userId="668b837f-e629-4f9b-a257-aa345220691d" providerId="ADAL" clId="{F0371139-3D67-4525-901D-B2088032F94A}" dt="2026-01-13T07:57:50.359" v="3642"/>
          <ac:spMkLst>
            <pc:docMk/>
            <pc:sldMk cId="4218665438" sldId="274"/>
            <ac:spMk id="10" creationId="{9715DAF0-AE1B-46C9-8A6B-DB2AA05AB91D}"/>
          </ac:spMkLst>
        </pc:spChg>
        <pc:spChg chg="add del">
          <ac:chgData name="Ole Elstrøm" userId="668b837f-e629-4f9b-a257-aa345220691d" providerId="ADAL" clId="{F0371139-3D67-4525-901D-B2088032F94A}" dt="2026-01-13T07:58:32.197" v="3658" actId="26606"/>
          <ac:spMkLst>
            <pc:docMk/>
            <pc:sldMk cId="4218665438" sldId="274"/>
            <ac:spMk id="11" creationId="{22D09ED2-868F-42C6-866E-F92E0CEF314F}"/>
          </ac:spMkLst>
        </pc:spChg>
        <pc:spChg chg="del">
          <ac:chgData name="Ole Elstrøm" userId="668b837f-e629-4f9b-a257-aa345220691d" providerId="ADAL" clId="{F0371139-3D67-4525-901D-B2088032F94A}" dt="2026-01-13T07:57:50.359" v="3642"/>
          <ac:spMkLst>
            <pc:docMk/>
            <pc:sldMk cId="4218665438" sldId="274"/>
            <ac:spMk id="12" creationId="{6016219D-510E-4184-9090-6D5578A87BD1}"/>
          </ac:spMkLst>
        </pc:spChg>
        <pc:spChg chg="add">
          <ac:chgData name="Ole Elstrøm" userId="668b837f-e629-4f9b-a257-aa345220691d" providerId="ADAL" clId="{F0371139-3D67-4525-901D-B2088032F94A}" dt="2026-01-13T07:58:32.197" v="3658" actId="26606"/>
          <ac:spMkLst>
            <pc:docMk/>
            <pc:sldMk cId="4218665438" sldId="274"/>
            <ac:spMk id="13" creationId="{D278ADA9-6383-4BDD-80D2-8899A402687B}"/>
          </ac:spMkLst>
        </pc:spChg>
        <pc:spChg chg="del">
          <ac:chgData name="Ole Elstrøm" userId="668b837f-e629-4f9b-a257-aa345220691d" providerId="ADAL" clId="{F0371139-3D67-4525-901D-B2088032F94A}" dt="2026-01-13T07:57:50.359" v="3642"/>
          <ac:spMkLst>
            <pc:docMk/>
            <pc:sldMk cId="4218665438" sldId="274"/>
            <ac:spMk id="14" creationId="{AFF4A713-7B75-4B21-90D7-5AB19547C728}"/>
          </ac:spMkLst>
        </pc:spChg>
        <pc:spChg chg="del">
          <ac:chgData name="Ole Elstrøm" userId="668b837f-e629-4f9b-a257-aa345220691d" providerId="ADAL" clId="{F0371139-3D67-4525-901D-B2088032F94A}" dt="2026-01-13T07:57:50.359" v="3642"/>
          <ac:spMkLst>
            <pc:docMk/>
            <pc:sldMk cId="4218665438" sldId="274"/>
            <ac:spMk id="16" creationId="{DC631C0B-6DA6-4E57-8231-CE32B3434A7E}"/>
          </ac:spMkLst>
        </pc:spChg>
        <pc:spChg chg="del">
          <ac:chgData name="Ole Elstrøm" userId="668b837f-e629-4f9b-a257-aa345220691d" providerId="ADAL" clId="{F0371139-3D67-4525-901D-B2088032F94A}" dt="2026-01-13T07:57:50.359" v="3642"/>
          <ac:spMkLst>
            <pc:docMk/>
            <pc:sldMk cId="4218665438" sldId="274"/>
            <ac:spMk id="18" creationId="{C29501E6-A978-4A61-9689-9085AF97A53A}"/>
          </ac:spMkLst>
        </pc:spChg>
        <pc:spChg chg="add">
          <ac:chgData name="Ole Elstrøm" userId="668b837f-e629-4f9b-a257-aa345220691d" providerId="ADAL" clId="{F0371139-3D67-4525-901D-B2088032F94A}" dt="2026-01-13T07:58:32.197" v="3658" actId="26606"/>
          <ac:spMkLst>
            <pc:docMk/>
            <pc:sldMk cId="4218665438" sldId="274"/>
            <ac:spMk id="20" creationId="{B36D2DE0-0628-4A9A-A59D-7BA8B5EB3022}"/>
          </ac:spMkLst>
        </pc:spChg>
        <pc:spChg chg="add">
          <ac:chgData name="Ole Elstrøm" userId="668b837f-e629-4f9b-a257-aa345220691d" providerId="ADAL" clId="{F0371139-3D67-4525-901D-B2088032F94A}" dt="2026-01-13T07:58:32.197" v="3658" actId="26606"/>
          <ac:spMkLst>
            <pc:docMk/>
            <pc:sldMk cId="4218665438" sldId="274"/>
            <ac:spMk id="22" creationId="{48E405C9-94BE-41DA-928C-DEC9A8550E9F}"/>
          </ac:spMkLst>
        </pc:spChg>
        <pc:spChg chg="add">
          <ac:chgData name="Ole Elstrøm" userId="668b837f-e629-4f9b-a257-aa345220691d" providerId="ADAL" clId="{F0371139-3D67-4525-901D-B2088032F94A}" dt="2026-01-13T07:58:32.197" v="3658" actId="26606"/>
          <ac:spMkLst>
            <pc:docMk/>
            <pc:sldMk cId="4218665438" sldId="274"/>
            <ac:spMk id="26" creationId="{6ED12BFC-A737-46AF-8411-481112D54B0C}"/>
          </ac:spMkLst>
        </pc:spChg>
      </pc:sldChg>
      <pc:sldChg chg="addSp delSp modSp add mod setBg delDesignElem">
        <pc:chgData name="Ole Elstrøm" userId="668b837f-e629-4f9b-a257-aa345220691d" providerId="ADAL" clId="{F0371139-3D67-4525-901D-B2088032F94A}" dt="2026-01-13T07:58:08.419" v="3643" actId="26606"/>
        <pc:sldMkLst>
          <pc:docMk/>
          <pc:sldMk cId="0" sldId="275"/>
        </pc:sldMkLst>
        <pc:spChg chg="mod">
          <ac:chgData name="Ole Elstrøm" userId="668b837f-e629-4f9b-a257-aa345220691d" providerId="ADAL" clId="{F0371139-3D67-4525-901D-B2088032F94A}" dt="2026-01-13T07:58:08.419" v="3643" actId="26606"/>
          <ac:spMkLst>
            <pc:docMk/>
            <pc:sldMk cId="0" sldId="275"/>
            <ac:spMk id="16386" creationId="{D5A9984F-0DCB-70A8-6EDB-9DB5434D1916}"/>
          </ac:spMkLst>
        </pc:spChg>
        <pc:spChg chg="mod">
          <ac:chgData name="Ole Elstrøm" userId="668b837f-e629-4f9b-a257-aa345220691d" providerId="ADAL" clId="{F0371139-3D67-4525-901D-B2088032F94A}" dt="2026-01-13T07:58:08.419" v="3643" actId="26606"/>
          <ac:spMkLst>
            <pc:docMk/>
            <pc:sldMk cId="0" sldId="275"/>
            <ac:spMk id="16387" creationId="{3DA17D8E-629C-230E-F795-43C70E23E44E}"/>
          </ac:spMkLst>
        </pc:spChg>
        <pc:spChg chg="add">
          <ac:chgData name="Ole Elstrøm" userId="668b837f-e629-4f9b-a257-aa345220691d" providerId="ADAL" clId="{F0371139-3D67-4525-901D-B2088032F94A}" dt="2026-01-13T07:58:08.419" v="3643" actId="26606"/>
          <ac:spMkLst>
            <pc:docMk/>
            <pc:sldMk cId="0" sldId="275"/>
            <ac:spMk id="16389" creationId="{907EF6B7-1338-4443-8C46-6A318D952DFD}"/>
          </ac:spMkLst>
        </pc:spChg>
        <pc:spChg chg="add">
          <ac:chgData name="Ole Elstrøm" userId="668b837f-e629-4f9b-a257-aa345220691d" providerId="ADAL" clId="{F0371139-3D67-4525-901D-B2088032F94A}" dt="2026-01-13T07:58:08.419" v="3643" actId="26606"/>
          <ac:spMkLst>
            <pc:docMk/>
            <pc:sldMk cId="0" sldId="275"/>
            <ac:spMk id="16390" creationId="{DAAE4CDD-124C-4DCF-9584-B6033B545DD5}"/>
          </ac:spMkLst>
        </pc:spChg>
        <pc:spChg chg="add">
          <ac:chgData name="Ole Elstrøm" userId="668b837f-e629-4f9b-a257-aa345220691d" providerId="ADAL" clId="{F0371139-3D67-4525-901D-B2088032F94A}" dt="2026-01-13T07:58:08.419" v="3643" actId="26606"/>
          <ac:spMkLst>
            <pc:docMk/>
            <pc:sldMk cId="0" sldId="275"/>
            <ac:spMk id="16391" creationId="{081E4A58-353D-44AE-B2FC-2A74E2E400F7}"/>
          </ac:spMkLst>
        </pc:spChg>
        <pc:spChg chg="del">
          <ac:chgData name="Ole Elstrøm" userId="668b837f-e629-4f9b-a257-aa345220691d" providerId="ADAL" clId="{F0371139-3D67-4525-901D-B2088032F94A}" dt="2026-01-13T07:57:50.359" v="3642"/>
          <ac:spMkLst>
            <pc:docMk/>
            <pc:sldMk cId="0" sldId="275"/>
            <ac:spMk id="16392" creationId="{DEE2AD96-B495-4E06-9291-B71706F728CB}"/>
          </ac:spMkLst>
        </pc:spChg>
        <pc:spChg chg="del">
          <ac:chgData name="Ole Elstrøm" userId="668b837f-e629-4f9b-a257-aa345220691d" providerId="ADAL" clId="{F0371139-3D67-4525-901D-B2088032F94A}" dt="2026-01-13T07:57:50.359" v="3642"/>
          <ac:spMkLst>
            <pc:docMk/>
            <pc:sldMk cId="0" sldId="275"/>
            <ac:spMk id="16394" creationId="{53CF6D67-C5A8-4ADD-9E8E-1E38CA1D3166}"/>
          </ac:spMkLst>
        </pc:spChg>
        <pc:spChg chg="del">
          <ac:chgData name="Ole Elstrøm" userId="668b837f-e629-4f9b-a257-aa345220691d" providerId="ADAL" clId="{F0371139-3D67-4525-901D-B2088032F94A}" dt="2026-01-13T07:57:50.359" v="3642"/>
          <ac:spMkLst>
            <pc:docMk/>
            <pc:sldMk cId="0" sldId="275"/>
            <ac:spMk id="16396" creationId="{86909FA0-B515-4681-B7A8-FA281D133B94}"/>
          </ac:spMkLst>
        </pc:spChg>
        <pc:spChg chg="del">
          <ac:chgData name="Ole Elstrøm" userId="668b837f-e629-4f9b-a257-aa345220691d" providerId="ADAL" clId="{F0371139-3D67-4525-901D-B2088032F94A}" dt="2026-01-13T07:57:50.359" v="3642"/>
          <ac:spMkLst>
            <pc:docMk/>
            <pc:sldMk cId="0" sldId="275"/>
            <ac:spMk id="16398" creationId="{21C9FE86-FCC3-4A31-AA1C-C882262B7FE7}"/>
          </ac:spMkLst>
        </pc:spChg>
        <pc:spChg chg="del">
          <ac:chgData name="Ole Elstrøm" userId="668b837f-e629-4f9b-a257-aa345220691d" providerId="ADAL" clId="{F0371139-3D67-4525-901D-B2088032F94A}" dt="2026-01-13T07:57:50.359" v="3642"/>
          <ac:spMkLst>
            <pc:docMk/>
            <pc:sldMk cId="0" sldId="275"/>
            <ac:spMk id="16400" creationId="{7D96243B-ECED-4B71-8E06-AE9A285EAD20}"/>
          </ac:spMkLst>
        </pc:spChg>
        <pc:spChg chg="del">
          <ac:chgData name="Ole Elstrøm" userId="668b837f-e629-4f9b-a257-aa345220691d" providerId="ADAL" clId="{F0371139-3D67-4525-901D-B2088032F94A}" dt="2026-01-13T07:57:50.359" v="3642"/>
          <ac:spMkLst>
            <pc:docMk/>
            <pc:sldMk cId="0" sldId="275"/>
            <ac:spMk id="16402" creationId="{A09989E4-EFDC-4A90-A633-E0525FB4139E}"/>
          </ac:spMkLst>
        </pc:spChg>
      </pc:sldChg>
      <pc:sldChg chg="add">
        <pc:chgData name="Ole Elstrøm" userId="668b837f-e629-4f9b-a257-aa345220691d" providerId="ADAL" clId="{F0371139-3D67-4525-901D-B2088032F94A}" dt="2026-01-13T07:57:50.359" v="3642"/>
        <pc:sldMkLst>
          <pc:docMk/>
          <pc:sldMk cId="0" sldId="276"/>
        </pc:sldMkLst>
      </pc:sldChg>
      <pc:sldChg chg="add">
        <pc:chgData name="Ole Elstrøm" userId="668b837f-e629-4f9b-a257-aa345220691d" providerId="ADAL" clId="{F0371139-3D67-4525-901D-B2088032F94A}" dt="2026-01-13T07:57:50.359" v="3642"/>
        <pc:sldMkLst>
          <pc:docMk/>
          <pc:sldMk cId="0" sldId="27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4E2612-1CE1-B673-A9A3-E0BDC8076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13743CD-81D6-CD7A-7848-22ED7462B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D268FD7-DB2F-0EE1-0362-A917B3395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E8F8-5289-41E6-9ACE-D26DB8ACAA84}" type="datetimeFigureOut">
              <a:rPr lang="da-DK" smtClean="0"/>
              <a:t>13-01-2026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4C46ACA-88E0-E306-D172-36AF0CC8F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8CF8E35-1BF7-0B01-AE1D-3D339B965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3C1B1-81C3-454E-98F8-F2BF288616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433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4621EA-F521-5355-F327-38555E61F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B58836D-FF1D-477B-880E-3664CAEC4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A029C1E-A2BC-DBC5-62C5-5B2025F1D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E8F8-5289-41E6-9ACE-D26DB8ACAA84}" type="datetimeFigureOut">
              <a:rPr lang="da-DK" smtClean="0"/>
              <a:t>13-01-2026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3E92A84-DDB6-FE88-72CD-9C3A55335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F155BCA-0455-597A-9B23-CF51975CE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3C1B1-81C3-454E-98F8-F2BF288616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6508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D6F332D6-35F2-EC4A-1554-5DCDD3DCAE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29FE73C-9978-2CD9-3E2F-1936F528E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CF869D3-C8D2-516D-4A12-CE07AEB44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E8F8-5289-41E6-9ACE-D26DB8ACAA84}" type="datetimeFigureOut">
              <a:rPr lang="da-DK" smtClean="0"/>
              <a:t>13-01-2026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499734E-8293-2925-DE99-A4869A7CA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45707A4-DF86-B45A-4CCF-769C30EC4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3C1B1-81C3-454E-98F8-F2BF288616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961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A43932-6BE0-1CCA-94AA-0FFD84EBE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B6C706C-3001-59C8-F3F7-223636677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B040770-9A4A-66C2-95C7-26C55732D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E8F8-5289-41E6-9ACE-D26DB8ACAA84}" type="datetimeFigureOut">
              <a:rPr lang="da-DK" smtClean="0"/>
              <a:t>13-01-2026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3B96B92-E823-EA11-6715-FF653D887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ADB7EDE-B080-D34A-889F-2BFE5BAF3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3C1B1-81C3-454E-98F8-F2BF288616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087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6C8E3C-DA53-0E63-770B-277C6E998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F108C15-42AC-B9F9-659F-E83A95AC9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844B9A3-5DD5-1C1C-9571-E21B97AF8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E8F8-5289-41E6-9ACE-D26DB8ACAA84}" type="datetimeFigureOut">
              <a:rPr lang="da-DK" smtClean="0"/>
              <a:t>13-01-2026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7F25AEB-1A4B-8C67-7181-036F3E498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3FC6FCD-CABA-2D64-E620-81A366DFE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3C1B1-81C3-454E-98F8-F2BF288616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9849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002D80-D3AE-9E76-CFF1-969A0CF0D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4618E31-64AE-EB77-B7C7-1C602F3AB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3B9A1CD-449B-8320-D04C-4C353A1E9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36DB98C-32E5-E73C-A1E0-5533B4E5F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E8F8-5289-41E6-9ACE-D26DB8ACAA84}" type="datetimeFigureOut">
              <a:rPr lang="da-DK" smtClean="0"/>
              <a:t>13-01-2026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4CB5174-B71D-E50C-4159-1C95CE7C6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326ACA8-EA74-D6DB-2548-28429A819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3C1B1-81C3-454E-98F8-F2BF288616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730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456300-FAF9-2821-3874-9BEE581F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7DF1128-2007-7695-B432-FCE5F4C5F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6D717A9-6B54-CFAE-134F-95DDE240A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53812DF-7126-E08A-1A34-358916D6D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3A023CE-A86C-CC61-E488-7B1B59C91D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21C8829-768E-1620-A733-4E264892C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E8F8-5289-41E6-9ACE-D26DB8ACAA84}" type="datetimeFigureOut">
              <a:rPr lang="da-DK" smtClean="0"/>
              <a:t>13-01-2026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7B8D87C-C5D8-4FD1-33F4-0B653F523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9E78863-EC22-F365-7109-6AC999FA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3C1B1-81C3-454E-98F8-F2BF288616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725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98BDE6-95BE-9E93-9E8D-A3D0AC0DB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E551C1B-E654-7600-8FB1-E2B9E9CBC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E8F8-5289-41E6-9ACE-D26DB8ACAA84}" type="datetimeFigureOut">
              <a:rPr lang="da-DK" smtClean="0"/>
              <a:t>13-01-2026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A68B64D-6DD4-03AB-9D8A-391BA5BCA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D337017-9E60-B83A-DD75-00BF78A22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3C1B1-81C3-454E-98F8-F2BF288616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4721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945E9D1-D950-3496-7326-08C119987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E8F8-5289-41E6-9ACE-D26DB8ACAA84}" type="datetimeFigureOut">
              <a:rPr lang="da-DK" smtClean="0"/>
              <a:t>13-01-2026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18A15E3-5524-3A09-DAFC-B20BE1068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9268DF6-FC19-7934-DB90-EC60819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3C1B1-81C3-454E-98F8-F2BF288616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396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361AF0-10DF-82BD-F3B7-163219D1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A5924F6-CD3E-5B52-F9FE-CE6E89D5A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0524140-56A6-C556-71AD-EE7CBEE07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A373FE5-BEE7-4A5B-0A54-AEFB1C55C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E8F8-5289-41E6-9ACE-D26DB8ACAA84}" type="datetimeFigureOut">
              <a:rPr lang="da-DK" smtClean="0"/>
              <a:t>13-01-2026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3CC0402-27BC-57B6-BE28-0863FD75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E874183-1929-62A7-8713-2C160B0B3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3C1B1-81C3-454E-98F8-F2BF288616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316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35D98E-F88F-388A-A20C-0375F463B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91455C2-A555-938B-0C81-C988B4E807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829346F-E6BB-6416-E17B-9BC4C02C3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5271E76-3D36-50BB-201B-EF512EB3F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E8F8-5289-41E6-9ACE-D26DB8ACAA84}" type="datetimeFigureOut">
              <a:rPr lang="da-DK" smtClean="0"/>
              <a:t>13-01-2026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72870CA-DB77-C191-C638-DCC10452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5C1F3FD-1EA5-BE80-FCBF-1960F5A6C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3C1B1-81C3-454E-98F8-F2BF288616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453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303E2D0-A124-163A-6A7B-B6D07C235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B8BAD5D-4160-FF21-62C0-016CDD7BE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25EB216-405E-F499-DE1E-8A3747C12E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91E8F8-5289-41E6-9ACE-D26DB8ACAA84}" type="datetimeFigureOut">
              <a:rPr lang="da-DK" smtClean="0"/>
              <a:t>13-01-2026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6564A0-5036-912B-E0EE-0F962C2F4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A948773-6B1D-A591-A3CC-202A45F77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03C1B1-81C3-454E-98F8-F2BF288616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718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2E6741-E93F-8A2F-3EFB-60C2035243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Kost (vigtigt)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093937B-0CD9-3B5C-B799-6B33AD0220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4914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4854A3-DF8E-C179-60A9-95788AA1F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Energifordelingen i procent</a:t>
            </a:r>
            <a:br>
              <a:rPr lang="da-DK" dirty="0"/>
            </a:br>
            <a:r>
              <a:rPr lang="da-DK" sz="2200" dirty="0"/>
              <a:t>Det vil sige, at man skal tage højde for, hvor meget energi, der er i de forskellige næringsstoffer.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7E1D6B-EE15-5DDA-3F1A-AA3DE18B3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Ud af de cirka 11500kJ jeg skal indtage på en dag, så skal fordelingen være som følgende</a:t>
            </a:r>
          </a:p>
        </p:txBody>
      </p:sp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32F4B984-FBD1-53C3-91E5-2F9762738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414" y="2695712"/>
            <a:ext cx="8893629" cy="37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987F7BC8-AD8C-787B-62E7-AB4373B52838}"/>
              </a:ext>
            </a:extLst>
          </p:cNvPr>
          <p:cNvSpPr txBox="1"/>
          <p:nvPr/>
        </p:nvSpPr>
        <p:spPr>
          <a:xfrm>
            <a:off x="7119990" y="3020602"/>
            <a:ext cx="4756936" cy="2369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2600" b="1" dirty="0"/>
              <a:t>Fedt</a:t>
            </a:r>
          </a:p>
          <a:p>
            <a:pPr marL="457200" indent="-457200">
              <a:buFontTx/>
              <a:buChar char="-"/>
            </a:pPr>
            <a:r>
              <a:rPr lang="da-DK" sz="2600" dirty="0"/>
              <a:t>Monoumættet (10-20%) </a:t>
            </a:r>
          </a:p>
          <a:p>
            <a:pPr marL="457200" indent="-457200">
              <a:buFontTx/>
              <a:buChar char="-"/>
            </a:pPr>
            <a:r>
              <a:rPr lang="da-DK" sz="2600" dirty="0"/>
              <a:t>Polyumættet (5-10%) </a:t>
            </a:r>
          </a:p>
          <a:p>
            <a:pPr marL="457200" indent="-457200">
              <a:buFontTx/>
              <a:buChar char="-"/>
            </a:pPr>
            <a:r>
              <a:rPr lang="da-DK" sz="2600" dirty="0"/>
              <a:t>Mættet (max 10%)</a:t>
            </a:r>
          </a:p>
          <a:p>
            <a:pPr marL="457200" indent="-457200">
              <a:buFontTx/>
              <a:buChar char="-"/>
            </a:pPr>
            <a:r>
              <a:rPr lang="da-DK" sz="2600" dirty="0"/>
              <a:t>Omega-3 (mindst 1%)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6835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930327-996B-3EE1-9D2B-33EC5A112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Kostråd</a:t>
            </a:r>
          </a:p>
        </p:txBody>
      </p:sp>
      <p:pic>
        <p:nvPicPr>
          <p:cNvPr id="7" name="Pladsholder til indhold 6" descr="Et billede, der indeholder tekst, skærmbillede, software, Webside&#10;&#10;AI-genereret indhold kan være ukorrekt.">
            <a:extLst>
              <a:ext uri="{FF2B5EF4-FFF2-40B4-BE49-F238E27FC236}">
                <a16:creationId xmlns:a16="http://schemas.microsoft.com/office/drawing/2014/main" id="{1E9AC80E-2C9C-F207-032A-9EE9C2AEF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55754" t="11270" r="3174" b="1905"/>
          <a:stretch>
            <a:fillRect/>
          </a:stretch>
        </p:blipFill>
        <p:spPr>
          <a:xfrm>
            <a:off x="4870988" y="-17819"/>
            <a:ext cx="5164506" cy="682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50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68E6BC-6404-D75C-F818-32FE8DCA4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/>
          </a:bodyPr>
          <a:lstStyle/>
          <a:p>
            <a:r>
              <a:rPr lang="da-DK"/>
              <a:t>Oles kost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8184D12-51E3-A59F-CE50-3DD3D3AFFD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5031" y="4076802"/>
            <a:ext cx="5561938" cy="1534587"/>
          </a:xfrm>
        </p:spPr>
        <p:txBody>
          <a:bodyPr>
            <a:normAutofit/>
          </a:bodyPr>
          <a:lstStyle/>
          <a:p>
            <a:r>
              <a:rPr lang="da-DK" b="1" dirty="0"/>
              <a:t>Beregninger</a:t>
            </a: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6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89" name="Rectangle 1639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0" name="Freeform: Shape 1639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D5A9984F-0DCB-70A8-6EDB-9DB5434D1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 eaLnBrk="1" hangingPunct="1"/>
            <a:r>
              <a:rPr lang="da-DK" altLang="da-DK" sz="3400">
                <a:solidFill>
                  <a:srgbClr val="FFFFFF"/>
                </a:solidFill>
              </a:rPr>
              <a:t>Energiindhold i næringsstofferne</a:t>
            </a:r>
          </a:p>
        </p:txBody>
      </p:sp>
      <p:sp>
        <p:nvSpPr>
          <p:cNvPr id="16391" name="Arc 1639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DA17D8E-629C-230E-F795-43C70E23E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da-DK" altLang="da-DK"/>
              <a:t>1g fedt – 38Kj</a:t>
            </a:r>
          </a:p>
          <a:p>
            <a:pPr eaLnBrk="1" hangingPunct="1"/>
            <a:r>
              <a:rPr lang="da-DK" altLang="da-DK"/>
              <a:t>1g kulhydrat - 17Kj</a:t>
            </a:r>
          </a:p>
          <a:p>
            <a:pPr eaLnBrk="1" hangingPunct="1"/>
            <a:r>
              <a:rPr lang="da-DK" altLang="da-DK"/>
              <a:t>1g alkohol - 30Kj (34), så i en øl er der?</a:t>
            </a:r>
          </a:p>
          <a:p>
            <a:pPr eaLnBrk="1" hangingPunct="1"/>
            <a:r>
              <a:rPr lang="da-DK" altLang="da-DK"/>
              <a:t>1g protein – 17Kj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86220DD-C19E-12D7-9A5C-84E6289873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/>
              <a:t>Opgave – Min morgenmad</a:t>
            </a: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377B9234-672B-75B1-630D-4F9B819A108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endParaRPr lang="da-DK" altLang="da-DK"/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364FBBFC-AF07-2A8F-0844-C7010A41747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167438" y="1628776"/>
            <a:ext cx="4038600" cy="4525963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da-DK" altLang="da-DK" sz="1700" b="1"/>
              <a:t>Minimælk – Næringsindhold/100g</a:t>
            </a:r>
          </a:p>
          <a:p>
            <a:pPr eaLnBrk="1" hangingPunct="1"/>
            <a:r>
              <a:rPr lang="da-DK" altLang="da-DK" sz="1700"/>
              <a:t>Protein	3,5g</a:t>
            </a:r>
          </a:p>
          <a:p>
            <a:pPr eaLnBrk="1" hangingPunct="1"/>
            <a:r>
              <a:rPr lang="da-DK" altLang="da-DK" sz="1700"/>
              <a:t>Fedt		0,5g</a:t>
            </a:r>
          </a:p>
          <a:p>
            <a:pPr eaLnBrk="1" hangingPunct="1"/>
            <a:r>
              <a:rPr lang="da-DK" altLang="da-DK" sz="1700"/>
              <a:t>Kulhydrat	4,7g</a:t>
            </a:r>
          </a:p>
          <a:p>
            <a:pPr eaLnBrk="1" hangingPunct="1"/>
            <a:endParaRPr lang="da-DK" altLang="da-DK" sz="1700"/>
          </a:p>
          <a:p>
            <a:pPr eaLnBrk="1" hangingPunct="1"/>
            <a:r>
              <a:rPr lang="da-DK" altLang="da-DK" sz="1700"/>
              <a:t>-------------------------------------------------</a:t>
            </a:r>
          </a:p>
          <a:p>
            <a:pPr eaLnBrk="1" hangingPunct="1"/>
            <a:r>
              <a:rPr lang="da-DK" altLang="da-DK" sz="1700" b="1"/>
              <a:t>Æble – Næringsindhold/100g</a:t>
            </a:r>
          </a:p>
          <a:p>
            <a:pPr eaLnBrk="1" hangingPunct="1"/>
            <a:r>
              <a:rPr lang="da-DK" altLang="da-DK" sz="1700"/>
              <a:t>Protein – 	0,3g</a:t>
            </a:r>
          </a:p>
          <a:p>
            <a:pPr eaLnBrk="1" hangingPunct="1"/>
            <a:r>
              <a:rPr lang="da-DK" altLang="da-DK" sz="1700"/>
              <a:t>Fedt – 	0,7g</a:t>
            </a:r>
          </a:p>
          <a:p>
            <a:pPr eaLnBrk="1" hangingPunct="1"/>
            <a:r>
              <a:rPr lang="da-DK" altLang="da-DK" sz="1700"/>
              <a:t>Kulhydrat -	14g </a:t>
            </a:r>
            <a:r>
              <a:rPr lang="da-DK" altLang="da-DK" sz="1400"/>
              <a:t>(tilgængeligt 11,5g)</a:t>
            </a:r>
          </a:p>
          <a:p>
            <a:pPr eaLnBrk="1" hangingPunct="1"/>
            <a:r>
              <a:rPr lang="da-DK" altLang="da-DK" sz="1400"/>
              <a:t>-----------------------------------------------------------</a:t>
            </a:r>
          </a:p>
          <a:p>
            <a:pPr eaLnBrk="1" hangingPunct="1"/>
            <a:r>
              <a:rPr lang="da-DK" altLang="da-DK" sz="1400" b="1"/>
              <a:t>Ole Spiser</a:t>
            </a:r>
          </a:p>
          <a:p>
            <a:pPr eaLnBrk="1" hangingPunct="1"/>
            <a:r>
              <a:rPr lang="da-DK" altLang="da-DK" sz="1400"/>
              <a:t>Havregryn	75g </a:t>
            </a:r>
          </a:p>
          <a:p>
            <a:pPr eaLnBrk="1" hangingPunct="1"/>
            <a:r>
              <a:rPr lang="da-DK" altLang="da-DK" sz="1400"/>
              <a:t>Mælk		250g</a:t>
            </a:r>
          </a:p>
          <a:p>
            <a:pPr eaLnBrk="1" hangingPunct="1"/>
            <a:r>
              <a:rPr lang="da-DK" altLang="da-DK" sz="1400"/>
              <a:t>Æble 		50g</a:t>
            </a:r>
          </a:p>
          <a:p>
            <a:pPr eaLnBrk="1" hangingPunct="1"/>
            <a:r>
              <a:rPr lang="da-DK" altLang="da-DK" sz="1400"/>
              <a:t>Mandler 	15g</a:t>
            </a:r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24FA5C76-DEB8-0DA8-E319-8BF4D96AB08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600201"/>
            <a:ext cx="4572000" cy="4525963"/>
          </a:xfrm>
        </p:spPr>
        <p:txBody>
          <a:bodyPr/>
          <a:lstStyle/>
          <a:p>
            <a:pPr eaLnBrk="1" hangingPunct="1"/>
            <a:r>
              <a:rPr lang="da-DK" altLang="da-DK" sz="1800" b="1"/>
              <a:t>Havregryn – Næringsindhold /100g</a:t>
            </a:r>
          </a:p>
          <a:p>
            <a:pPr eaLnBrk="1" hangingPunct="1"/>
            <a:r>
              <a:rPr lang="da-DK" altLang="da-DK" sz="1800"/>
              <a:t>Protein	13,2g</a:t>
            </a:r>
          </a:p>
          <a:p>
            <a:pPr eaLnBrk="1" hangingPunct="1"/>
            <a:r>
              <a:rPr lang="da-DK" altLang="da-DK" sz="1800"/>
              <a:t>Fedt		6,5g</a:t>
            </a:r>
          </a:p>
          <a:p>
            <a:pPr eaLnBrk="1" hangingPunct="1"/>
            <a:r>
              <a:rPr lang="da-DK" altLang="da-DK" sz="1800"/>
              <a:t>Kulhydrat	68,2g (</a:t>
            </a:r>
            <a:r>
              <a:rPr lang="da-DK" altLang="da-DK" sz="1400"/>
              <a:t>tilsat sukker 0g - 58,1g tilgængeligt)</a:t>
            </a:r>
          </a:p>
          <a:p>
            <a:pPr eaLnBrk="1" hangingPunct="1"/>
            <a:r>
              <a:rPr lang="da-DK" altLang="da-DK" sz="1800"/>
              <a:t>Resten er mineraler, vitaminer, vand mm. uden energibidrag.</a:t>
            </a:r>
          </a:p>
          <a:p>
            <a:pPr eaLnBrk="1" hangingPunct="1"/>
            <a:r>
              <a:rPr lang="da-DK" altLang="da-DK" sz="1800"/>
              <a:t>-----------------------------------------------------</a:t>
            </a:r>
          </a:p>
          <a:p>
            <a:pPr eaLnBrk="1" hangingPunct="1"/>
            <a:r>
              <a:rPr lang="da-DK" altLang="da-DK" sz="1800" b="1"/>
              <a:t>Mandel – Næringsindhold/100g</a:t>
            </a:r>
          </a:p>
          <a:p>
            <a:pPr eaLnBrk="1" hangingPunct="1"/>
            <a:r>
              <a:rPr lang="da-DK" altLang="da-DK" sz="1800"/>
              <a:t>Protein – 	20,5g</a:t>
            </a:r>
          </a:p>
          <a:p>
            <a:pPr eaLnBrk="1" hangingPunct="1"/>
            <a:r>
              <a:rPr lang="da-DK" altLang="da-DK" sz="1800"/>
              <a:t>Fedt – 	39,1g</a:t>
            </a:r>
          </a:p>
          <a:p>
            <a:pPr eaLnBrk="1" hangingPunct="1"/>
            <a:r>
              <a:rPr lang="da-DK" altLang="da-DK" sz="1800"/>
              <a:t>Kulhydrat – 	29,5g </a:t>
            </a:r>
            <a:r>
              <a:rPr lang="da-DK" altLang="da-DK" sz="1200"/>
              <a:t>(Tilsat sukker 0g – 20.3g tilgængeligt)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id="{F1824AFB-6D52-92BC-0480-DDFC088B43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a-DK" altLang="da-DK"/>
          </a:p>
        </p:txBody>
      </p:sp>
      <p:sp>
        <p:nvSpPr>
          <p:cNvPr id="18435" name="Pladsholder til indhold 2">
            <a:extLst>
              <a:ext uri="{FF2B5EF4-FFF2-40B4-BE49-F238E27FC236}">
                <a16:creationId xmlns:a16="http://schemas.microsoft.com/office/drawing/2014/main" id="{EE145836-B956-6237-C7A5-DA18EB5D127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da-DK" altLang="da-DK"/>
          </a:p>
        </p:txBody>
      </p:sp>
      <p:sp>
        <p:nvSpPr>
          <p:cNvPr id="18436" name="Pladsholder til indhold 3">
            <a:extLst>
              <a:ext uri="{FF2B5EF4-FFF2-40B4-BE49-F238E27FC236}">
                <a16:creationId xmlns:a16="http://schemas.microsoft.com/office/drawing/2014/main" id="{3576EFD4-D1F7-1A26-CF8F-C3E71D3A0DF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da-DK" altLang="da-DK"/>
          </a:p>
        </p:txBody>
      </p:sp>
      <p:pic>
        <p:nvPicPr>
          <p:cNvPr id="18437" name="Picture 2">
            <a:extLst>
              <a:ext uri="{FF2B5EF4-FFF2-40B4-BE49-F238E27FC236}">
                <a16:creationId xmlns:a16="http://schemas.microsoft.com/office/drawing/2014/main" id="{5DC424FA-024E-F10C-B23F-50F4F9655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8" t="20039" r="34407" b="6250"/>
          <a:stretch>
            <a:fillRect/>
          </a:stretch>
        </p:blipFill>
        <p:spPr bwMode="auto">
          <a:xfrm>
            <a:off x="3432175" y="188914"/>
            <a:ext cx="4567238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61C147-309A-7786-71C6-3F490EC71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Insulin og blodglukose regulering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6AD3052-C569-21BF-AC7A-F8D6EB6B3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1266" name="Picture 2" descr="undefined">
            <a:extLst>
              <a:ext uri="{FF2B5EF4-FFF2-40B4-BE49-F238E27FC236}">
                <a16:creationId xmlns:a16="http://schemas.microsoft.com/office/drawing/2014/main" id="{13B8F702-5C46-6513-C558-035FAB751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4" y="1992086"/>
            <a:ext cx="5773222" cy="368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undefined">
            <a:extLst>
              <a:ext uri="{FF2B5EF4-FFF2-40B4-BE49-F238E27FC236}">
                <a16:creationId xmlns:a16="http://schemas.microsoft.com/office/drawing/2014/main" id="{8B045612-D2C7-93FE-6764-231912AEE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72" y="2330337"/>
            <a:ext cx="5278984" cy="334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784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29A4A6-FE1C-C960-57E4-42C77B2A3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Insulin og glukagon</a:t>
            </a:r>
          </a:p>
        </p:txBody>
      </p:sp>
      <p:pic>
        <p:nvPicPr>
          <p:cNvPr id="12290" name="Picture 2" descr="undefined">
            <a:extLst>
              <a:ext uri="{FF2B5EF4-FFF2-40B4-BE49-F238E27FC236}">
                <a16:creationId xmlns:a16="http://schemas.microsoft.com/office/drawing/2014/main" id="{C0300E03-A671-E406-7739-AF3A08097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8" y="1948543"/>
            <a:ext cx="7755124" cy="490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undefined">
            <a:extLst>
              <a:ext uri="{FF2B5EF4-FFF2-40B4-BE49-F238E27FC236}">
                <a16:creationId xmlns:a16="http://schemas.microsoft.com/office/drawing/2014/main" id="{E8146F80-4048-0B82-3328-54A35324EC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480" y="132293"/>
            <a:ext cx="6446520" cy="244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688761FE-467A-09EA-1996-88C5FAF33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031" y="3429000"/>
            <a:ext cx="428625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453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1" name="Rectangle 1332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3" name="Rectangle 1332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5" name="Rectangle 1332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27" name="Freeform: Shape 1332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29" name="Rectangle 1332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B16538-3D20-ECC4-6F26-DB4A8ECBD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endParaRPr lang="da-DK" sz="4000">
              <a:solidFill>
                <a:srgbClr val="FFFFFF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7EAC63F-EF3F-0F1D-C976-E0CC3B632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753" y="458163"/>
            <a:ext cx="3025303" cy="5546047"/>
          </a:xfrm>
        </p:spPr>
        <p:txBody>
          <a:bodyPr anchor="ctr">
            <a:normAutofit/>
          </a:bodyPr>
          <a:lstStyle/>
          <a:p>
            <a:r>
              <a:rPr lang="da-DK" sz="2000" dirty="0">
                <a:solidFill>
                  <a:schemeClr val="bg1"/>
                </a:solidFill>
              </a:rPr>
              <a:t>Nedenstående to hormoner regulerer blodglukoseniveauet (blodsukkeret)</a:t>
            </a:r>
          </a:p>
          <a:p>
            <a:r>
              <a:rPr lang="da-DK" sz="2000" b="1" u="sng" dirty="0">
                <a:solidFill>
                  <a:schemeClr val="bg1"/>
                </a:solidFill>
              </a:rPr>
              <a:t>Insulin</a:t>
            </a:r>
            <a:r>
              <a:rPr lang="da-DK" sz="2000" dirty="0">
                <a:solidFill>
                  <a:schemeClr val="bg1"/>
                </a:solidFill>
              </a:rPr>
              <a:t> sænker blodsukkeret ved øge transporten af glukosemolekyler ind i muskel og leverceller.</a:t>
            </a:r>
          </a:p>
          <a:p>
            <a:r>
              <a:rPr lang="da-DK" sz="2000" b="1" u="sng" dirty="0">
                <a:solidFill>
                  <a:schemeClr val="bg1"/>
                </a:solidFill>
              </a:rPr>
              <a:t>Glukagon</a:t>
            </a:r>
            <a:r>
              <a:rPr lang="da-DK" sz="2000" dirty="0">
                <a:solidFill>
                  <a:schemeClr val="bg1"/>
                </a:solidFill>
              </a:rPr>
              <a:t> hæver blodsukkeret ved at øge nedbrydningen af glykogen i leveren, så mængde af glukosemolekyler i blodet stiger (blodsukkeret)</a:t>
            </a:r>
          </a:p>
        </p:txBody>
      </p:sp>
      <p:pic>
        <p:nvPicPr>
          <p:cNvPr id="13314" name="Picture 2" descr="undefined">
            <a:extLst>
              <a:ext uri="{FF2B5EF4-FFF2-40B4-BE49-F238E27FC236}">
                <a16:creationId xmlns:a16="http://schemas.microsoft.com/office/drawing/2014/main" id="{5B55C154-0820-375D-A1BB-0DC738FDD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5054" y="229225"/>
            <a:ext cx="5543764" cy="652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584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3" name="Rectangle 1434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5" name="Rectangle 1434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47" name="Rectangle 1434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9" name="Rectangle 1434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51" name="Freeform: Shape 1435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46F2DB-FA62-345E-EFDE-5A4F84A72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Det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glykæmiske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indeks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(GI)</a:t>
            </a:r>
          </a:p>
        </p:txBody>
      </p:sp>
      <p:pic>
        <p:nvPicPr>
          <p:cNvPr id="14338" name="Picture 2" descr="undefined">
            <a:extLst>
              <a:ext uri="{FF2B5EF4-FFF2-40B4-BE49-F238E27FC236}">
                <a16:creationId xmlns:a16="http://schemas.microsoft.com/office/drawing/2014/main" id="{EE4D9A33-A2A8-31BC-A57E-5EE92219BF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493" y="0"/>
            <a:ext cx="4426250" cy="702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47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A35A4-FB85-9271-AF1F-B70042A69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Kulhydrater (energi)</a:t>
            </a:r>
            <a:br>
              <a:rPr lang="da-DK" dirty="0"/>
            </a:br>
            <a:r>
              <a:rPr lang="da-DK" dirty="0"/>
              <a:t>Respiration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01095C-3F09-96B8-B6DB-A843CD876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10C4E22A-FD4C-BB3E-F5FD-AEAF718BF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60" y="1971364"/>
            <a:ext cx="4396448" cy="173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defined">
            <a:extLst>
              <a:ext uri="{FF2B5EF4-FFF2-40B4-BE49-F238E27FC236}">
                <a16:creationId xmlns:a16="http://schemas.microsoft.com/office/drawing/2014/main" id="{9697ECBD-FC1B-6E29-F877-6C2EF6B84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07" y="3844613"/>
            <a:ext cx="7358743" cy="246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ndefined">
            <a:extLst>
              <a:ext uri="{FF2B5EF4-FFF2-40B4-BE49-F238E27FC236}">
                <a16:creationId xmlns:a16="http://schemas.microsoft.com/office/drawing/2014/main" id="{B3B7273C-68C2-E790-4CF7-3D7465CE8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648" y="116931"/>
            <a:ext cx="6836229" cy="157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undefined">
            <a:extLst>
              <a:ext uri="{FF2B5EF4-FFF2-40B4-BE49-F238E27FC236}">
                <a16:creationId xmlns:a16="http://schemas.microsoft.com/office/drawing/2014/main" id="{D84C0122-C50F-D0E7-7AC0-6217B5D1B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914" y="2022614"/>
            <a:ext cx="5435485" cy="12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936AECE0-B1E2-6CEB-4862-0F02A28427C6}"/>
              </a:ext>
            </a:extLst>
          </p:cNvPr>
          <p:cNvSpPr txBox="1"/>
          <p:nvPr/>
        </p:nvSpPr>
        <p:spPr>
          <a:xfrm>
            <a:off x="8097590" y="3452727"/>
            <a:ext cx="3295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Kilder</a:t>
            </a:r>
          </a:p>
          <a:p>
            <a:r>
              <a:rPr lang="da-DK" dirty="0"/>
              <a:t>Frugter, bær, mælk, brød, pasta</a:t>
            </a:r>
          </a:p>
        </p:txBody>
      </p:sp>
      <p:pic>
        <p:nvPicPr>
          <p:cNvPr id="2058" name="Picture 10" descr="Respirationsprocessen - Biotech Academy">
            <a:extLst>
              <a:ext uri="{FF2B5EF4-FFF2-40B4-BE49-F238E27FC236}">
                <a16:creationId xmlns:a16="http://schemas.microsoft.com/office/drawing/2014/main" id="{D71F61D5-47F9-3872-DB13-BF1122981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60365"/>
            <a:ext cx="4365171" cy="168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DF363C8F-BD64-AC66-2C0D-7DB06F9C9184}"/>
              </a:ext>
            </a:extLst>
          </p:cNvPr>
          <p:cNvSpPr txBox="1"/>
          <p:nvPr/>
        </p:nvSpPr>
        <p:spPr>
          <a:xfrm>
            <a:off x="1145221" y="6341818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30 (ADP + P) +</a:t>
            </a:r>
          </a:p>
        </p:txBody>
      </p:sp>
    </p:spTree>
    <p:extLst>
      <p:ext uri="{BB962C8B-B14F-4D97-AF65-F5344CB8AC3E}">
        <p14:creationId xmlns:p14="http://schemas.microsoft.com/office/powerpoint/2010/main" val="777467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6623E5-31FE-4420-EFBE-5280B088C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Diabetes type 1 og 2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CF4292-5041-1917-3CA0-EA5315ED5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I par skal I sætte jer ind i diabetes type 1 eller 2</a:t>
            </a:r>
          </a:p>
          <a:p>
            <a:pPr lvl="1"/>
            <a:r>
              <a:rPr lang="da-DK" dirty="0"/>
              <a:t>Undersøg, hvor mange der er ramt i Danmark</a:t>
            </a:r>
          </a:p>
          <a:p>
            <a:pPr lvl="1"/>
            <a:r>
              <a:rPr lang="da-DK" dirty="0"/>
              <a:t>Undersøg, hvad der går galt med insulinen/bugspytkirtlen/muskelcellerne</a:t>
            </a:r>
          </a:p>
          <a:p>
            <a:pPr lvl="1"/>
            <a:r>
              <a:rPr lang="da-DK" dirty="0"/>
              <a:t>Hvordan/hvorfor får man det?</a:t>
            </a:r>
          </a:p>
          <a:p>
            <a:pPr lvl="1"/>
            <a:r>
              <a:rPr lang="da-DK" dirty="0"/>
              <a:t>Undersøg, hvad man kan gøre for at undgå at blive ramt, hvis man kan, eller hvad man kan gøre, når man har type 1 eller 2 diabetes (behandling/forebyggelse).</a:t>
            </a:r>
          </a:p>
          <a:p>
            <a:pPr lvl="1"/>
            <a:r>
              <a:rPr lang="da-DK" dirty="0"/>
              <a:t>Er det arveligt, hvis ”ja”, hvad er sandsynligheden så?</a:t>
            </a:r>
          </a:p>
          <a:p>
            <a:pPr lvl="1"/>
            <a:r>
              <a:rPr lang="da-DK" dirty="0"/>
              <a:t>Undersøg konsekvenserne ved type 1 eller 2 diabetes.</a:t>
            </a:r>
          </a:p>
          <a:p>
            <a:pPr lvl="1"/>
            <a:endParaRPr lang="da-DK" dirty="0"/>
          </a:p>
          <a:p>
            <a:r>
              <a:rPr lang="da-DK" dirty="0"/>
              <a:t>Matrixarbejde</a:t>
            </a:r>
          </a:p>
        </p:txBody>
      </p:sp>
    </p:spTree>
    <p:extLst>
      <p:ext uri="{BB962C8B-B14F-4D97-AF65-F5344CB8AC3E}">
        <p14:creationId xmlns:p14="http://schemas.microsoft.com/office/powerpoint/2010/main" val="3136157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38710-9280-F879-52E9-7DAF9423E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Fedt (lipider, triglycerider). </a:t>
            </a:r>
            <a:br>
              <a:rPr lang="da-DK" dirty="0"/>
            </a:br>
            <a:r>
              <a:rPr lang="da-DK" sz="2200" dirty="0"/>
              <a:t>Bruges til isolation, cellemembraner, organbeskyttelse, hormoner, kønsorganer og energi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08E9CF1-4307-98ED-FC8E-E7BF3B8AB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</p:txBody>
      </p:sp>
      <p:pic>
        <p:nvPicPr>
          <p:cNvPr id="5" name="Picture 2" descr="undefined">
            <a:extLst>
              <a:ext uri="{FF2B5EF4-FFF2-40B4-BE49-F238E27FC236}">
                <a16:creationId xmlns:a16="http://schemas.microsoft.com/office/drawing/2014/main" id="{742FC249-E3AF-6959-4616-72364239F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12" y="2010708"/>
            <a:ext cx="9973779" cy="430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982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3C5791-3827-3F83-63EC-20DF9CD5A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Fedttyper</a:t>
            </a:r>
          </a:p>
        </p:txBody>
      </p:sp>
      <p:pic>
        <p:nvPicPr>
          <p:cNvPr id="4100" name="Picture 4" descr="undefined">
            <a:extLst>
              <a:ext uri="{FF2B5EF4-FFF2-40B4-BE49-F238E27FC236}">
                <a16:creationId xmlns:a16="http://schemas.microsoft.com/office/drawing/2014/main" id="{81134203-BCE3-3AD1-C6A8-237EC379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58" y="1943076"/>
            <a:ext cx="5173243" cy="362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8C3F8247-43E0-83B2-D79C-9C393A3F3E8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54199" y="2207550"/>
            <a:ext cx="6096000" cy="601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a-DK" sz="1600" b="1" dirty="0"/>
              <a:t>Mættet fedt (animalske produkter) og hårdt ved </a:t>
            </a:r>
            <a:r>
              <a:rPr lang="da-DK" sz="1600" b="1" dirty="0" err="1"/>
              <a:t>stuetemp</a:t>
            </a:r>
            <a:r>
              <a:rPr lang="da-DK" sz="1600" b="1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600" dirty="0"/>
              <a:t>Det har ingen dobbeltbindinger.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0E991C8E-DA28-56ED-A0D2-42D3421DC2AF}"/>
              </a:ext>
            </a:extLst>
          </p:cNvPr>
          <p:cNvSpPr txBox="1"/>
          <p:nvPr/>
        </p:nvSpPr>
        <p:spPr>
          <a:xfrm>
            <a:off x="6254199" y="3382542"/>
            <a:ext cx="50996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500" b="1" dirty="0"/>
              <a:t>Monoumættet fedt (olivenolie, avocado, nødder, kylling).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500" dirty="0"/>
              <a:t>Det har én dobbeltbinding.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0355B216-C89C-843C-1E0E-E9563CA58AAF}"/>
              </a:ext>
            </a:extLst>
          </p:cNvPr>
          <p:cNvSpPr txBox="1"/>
          <p:nvPr/>
        </p:nvSpPr>
        <p:spPr>
          <a:xfrm>
            <a:off x="6096000" y="4650450"/>
            <a:ext cx="65573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500" b="1" dirty="0"/>
              <a:t>Polyumættet fedt (fisk og mange planteolier er flydende ved </a:t>
            </a:r>
            <a:r>
              <a:rPr lang="da-DK" sz="1500" b="1" dirty="0" err="1"/>
              <a:t>stuetemp</a:t>
            </a:r>
            <a:r>
              <a:rPr lang="da-DK" sz="1500" b="1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500" dirty="0"/>
              <a:t>Det har flere dobbeltbindinger</a:t>
            </a:r>
          </a:p>
        </p:txBody>
      </p:sp>
    </p:spTree>
    <p:extLst>
      <p:ext uri="{BB962C8B-B14F-4D97-AF65-F5344CB8AC3E}">
        <p14:creationId xmlns:p14="http://schemas.microsoft.com/office/powerpoint/2010/main" val="3366850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12A73F-54B4-98C3-8DFE-B50A25FD5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anchor="ctr">
            <a:normAutofit/>
          </a:bodyPr>
          <a:lstStyle/>
          <a:p>
            <a:r>
              <a:rPr lang="da-DK" dirty="0"/>
              <a:t>For højt indtag af energi med fokus på fedt</a:t>
            </a:r>
          </a:p>
        </p:txBody>
      </p:sp>
      <p:sp>
        <p:nvSpPr>
          <p:cNvPr id="6153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sX0" fmla="*/ 0 w 1554480"/>
              <a:gd name="csY0" fmla="*/ 0 h 18288"/>
              <a:gd name="csX1" fmla="*/ 549250 w 1554480"/>
              <a:gd name="csY1" fmla="*/ 0 h 18288"/>
              <a:gd name="csX2" fmla="*/ 1082954 w 1554480"/>
              <a:gd name="csY2" fmla="*/ 0 h 18288"/>
              <a:gd name="csX3" fmla="*/ 1554480 w 1554480"/>
              <a:gd name="csY3" fmla="*/ 0 h 18288"/>
              <a:gd name="csX4" fmla="*/ 1554480 w 1554480"/>
              <a:gd name="csY4" fmla="*/ 18288 h 18288"/>
              <a:gd name="csX5" fmla="*/ 1067410 w 1554480"/>
              <a:gd name="csY5" fmla="*/ 18288 h 18288"/>
              <a:gd name="csX6" fmla="*/ 549250 w 1554480"/>
              <a:gd name="csY6" fmla="*/ 18288 h 18288"/>
              <a:gd name="csX7" fmla="*/ 0 w 1554480"/>
              <a:gd name="csY7" fmla="*/ 18288 h 18288"/>
              <a:gd name="csX8" fmla="*/ 0 w 1554480"/>
              <a:gd name="csY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undefined">
            <a:extLst>
              <a:ext uri="{FF2B5EF4-FFF2-40B4-BE49-F238E27FC236}">
                <a16:creationId xmlns:a16="http://schemas.microsoft.com/office/drawing/2014/main" id="{D413ECAB-3D54-0A51-1B40-5FBA04E72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344" y="2604455"/>
            <a:ext cx="5468112" cy="360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 descr="Et billede, der indeholder tekst, skærmbillede, software, Website&#10;&#10;AI-genereret indhold kan være ukorrekt.">
            <a:extLst>
              <a:ext uri="{FF2B5EF4-FFF2-40B4-BE49-F238E27FC236}">
                <a16:creationId xmlns:a16="http://schemas.microsoft.com/office/drawing/2014/main" id="{96AA5637-06FB-22C3-42AE-11BAFFC93C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739" t="34445" r="32142" b="9930"/>
          <a:stretch>
            <a:fillRect/>
          </a:stretch>
        </p:blipFill>
        <p:spPr>
          <a:xfrm>
            <a:off x="5934456" y="2471058"/>
            <a:ext cx="6028683" cy="3486268"/>
          </a:xfrm>
          <a:prstGeom prst="rect">
            <a:avLst/>
          </a:prstGeom>
        </p:spPr>
      </p:pic>
      <p:pic>
        <p:nvPicPr>
          <p:cNvPr id="7" name="Picture 4" descr="001">
            <a:extLst>
              <a:ext uri="{FF2B5EF4-FFF2-40B4-BE49-F238E27FC236}">
                <a16:creationId xmlns:a16="http://schemas.microsoft.com/office/drawing/2014/main" id="{AC74F333-057E-CE1A-ECE8-CB09BD6F16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460" y="182600"/>
            <a:ext cx="4448674" cy="220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643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8F547-163B-A58E-A8F6-A4379CE6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8255"/>
            <a:ext cx="10515600" cy="1325563"/>
          </a:xfrm>
        </p:spPr>
        <p:txBody>
          <a:bodyPr/>
          <a:lstStyle/>
          <a:p>
            <a:r>
              <a:rPr lang="da-DK" dirty="0"/>
              <a:t>Proteiner (bønner, havregryn, kød, mælk)</a:t>
            </a:r>
            <a:br>
              <a:rPr lang="da-DK" dirty="0"/>
            </a:br>
            <a:r>
              <a:rPr lang="da-DK" sz="2000" dirty="0"/>
              <a:t>Muskler, proteiner, enzymer, hud, knogler osv.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37B5CF0-F65A-5F74-3100-025A979A9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E1810ADA-4F2A-71A4-D78B-A66A9DD6A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7" y="1278347"/>
            <a:ext cx="5370739" cy="398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ndefined">
            <a:extLst>
              <a:ext uri="{FF2B5EF4-FFF2-40B4-BE49-F238E27FC236}">
                <a16:creationId xmlns:a16="http://schemas.microsoft.com/office/drawing/2014/main" id="{0314D93F-D4D3-3028-F861-524609BE4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188" y="1451993"/>
            <a:ext cx="6354151" cy="166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undefined">
            <a:extLst>
              <a:ext uri="{FF2B5EF4-FFF2-40B4-BE49-F238E27FC236}">
                <a16:creationId xmlns:a16="http://schemas.microsoft.com/office/drawing/2014/main" id="{7C69A22D-B7B8-FA76-9BB6-1A8CCB85B7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77" r="33984" b="12063"/>
          <a:stretch>
            <a:fillRect/>
          </a:stretch>
        </p:blipFill>
        <p:spPr bwMode="auto">
          <a:xfrm>
            <a:off x="8276318" y="3603427"/>
            <a:ext cx="2409371" cy="203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4872EB04-DFEC-77D7-0F45-DB6C501A03D6}"/>
              </a:ext>
            </a:extLst>
          </p:cNvPr>
          <p:cNvSpPr txBox="1"/>
          <p:nvPr/>
        </p:nvSpPr>
        <p:spPr>
          <a:xfrm>
            <a:off x="2308083" y="5470101"/>
            <a:ext cx="4843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8 af 20 aminosyrer er essentielle, hvilket vil sige</a:t>
            </a:r>
          </a:p>
          <a:p>
            <a:r>
              <a:rPr lang="da-DK" dirty="0"/>
              <a:t>at vi ikke selv kan danne dem, og dermed skal </a:t>
            </a:r>
          </a:p>
          <a:p>
            <a:r>
              <a:rPr lang="da-DK" dirty="0"/>
              <a:t>have dem fra kosten</a:t>
            </a:r>
          </a:p>
        </p:txBody>
      </p:sp>
    </p:spTree>
    <p:extLst>
      <p:ext uri="{BB962C8B-B14F-4D97-AF65-F5344CB8AC3E}">
        <p14:creationId xmlns:p14="http://schemas.microsoft.com/office/powerpoint/2010/main" val="1214865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C8D8C-920C-7BAE-AB02-3B8A306FB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004457" cy="1291317"/>
          </a:xfrm>
        </p:spPr>
        <p:txBody>
          <a:bodyPr>
            <a:normAutofit fontScale="90000"/>
          </a:bodyPr>
          <a:lstStyle/>
          <a:p>
            <a:r>
              <a:rPr lang="da-DK" dirty="0"/>
              <a:t>Proteiner 2 (enzymer)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74DD778-B29B-6B6E-608C-1FDB5B50E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Enzymer er proteiner</a:t>
            </a:r>
          </a:p>
        </p:txBody>
      </p:sp>
      <p:pic>
        <p:nvPicPr>
          <p:cNvPr id="3080" name="Picture 8" descr="Illustrationsoversigt: Enzymer | Biologibogen C">
            <a:extLst>
              <a:ext uri="{FF2B5EF4-FFF2-40B4-BE49-F238E27FC236}">
                <a16:creationId xmlns:a16="http://schemas.microsoft.com/office/drawing/2014/main" id="{1ADCF4DB-3C10-0215-9003-E9B7B0D6C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75" y="4170365"/>
            <a:ext cx="3961506" cy="217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undefined">
            <a:extLst>
              <a:ext uri="{FF2B5EF4-FFF2-40B4-BE49-F238E27FC236}">
                <a16:creationId xmlns:a16="http://schemas.microsoft.com/office/drawing/2014/main" id="{645B4568-B8BA-A215-1FD8-083C93BC0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65" y="67582"/>
            <a:ext cx="1558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undefined">
            <a:extLst>
              <a:ext uri="{FF2B5EF4-FFF2-40B4-BE49-F238E27FC236}">
                <a16:creationId xmlns:a16="http://schemas.microsoft.com/office/drawing/2014/main" id="{7CEA8A08-C443-2877-DCBE-2D277B0B3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074" y="3346699"/>
            <a:ext cx="4109118" cy="364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undefined">
            <a:extLst>
              <a:ext uri="{FF2B5EF4-FFF2-40B4-BE49-F238E27FC236}">
                <a16:creationId xmlns:a16="http://schemas.microsoft.com/office/drawing/2014/main" id="{C47AC419-2D1C-4196-A2B7-9DB5513F4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074" y="87086"/>
            <a:ext cx="4990437" cy="334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809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2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Rectangle 1034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D868F8B1-F3BC-1D2F-0A5D-B08EA54EEF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617" y="457200"/>
            <a:ext cx="1011676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55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A71960-0F75-23A2-D659-1790AC286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42" y="685800"/>
            <a:ext cx="4353116" cy="1474666"/>
          </a:xfrm>
        </p:spPr>
        <p:txBody>
          <a:bodyPr anchor="b">
            <a:normAutofit/>
          </a:bodyPr>
          <a:lstStyle/>
          <a:p>
            <a:pPr algn="ctr"/>
            <a:r>
              <a:rPr lang="da-DK" sz="3200" dirty="0">
                <a:solidFill>
                  <a:srgbClr val="595959"/>
                </a:solidFill>
              </a:rPr>
              <a:t>Samlet energiforbrug (energibalance)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8B9ED47-416D-6325-4EAC-3598EA8BA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92" y="2160466"/>
            <a:ext cx="5230294" cy="4368561"/>
          </a:xfrm>
        </p:spPr>
        <p:txBody>
          <a:bodyPr anchor="t">
            <a:normAutofit/>
          </a:bodyPr>
          <a:lstStyle/>
          <a:p>
            <a:r>
              <a:rPr lang="da-DK" sz="1800" dirty="0">
                <a:solidFill>
                  <a:srgbClr val="595959"/>
                </a:solidFill>
              </a:rPr>
              <a:t>Hvilestofskiftet: Er den mængde energi, som en person skal bruge for at holde kroppen i live i fuldstændig hvile</a:t>
            </a:r>
          </a:p>
          <a:p>
            <a:pPr lvl="1"/>
            <a:r>
              <a:rPr lang="da-DK" sz="1800" dirty="0">
                <a:solidFill>
                  <a:srgbClr val="595959"/>
                </a:solidFill>
              </a:rPr>
              <a:t>100kJ pr. kg kropsvægt pr. døgn (kvinder)</a:t>
            </a:r>
          </a:p>
          <a:p>
            <a:pPr lvl="1"/>
            <a:r>
              <a:rPr lang="da-DK" sz="1800" dirty="0">
                <a:solidFill>
                  <a:srgbClr val="595959"/>
                </a:solidFill>
              </a:rPr>
              <a:t>108kJ pr. kg kropsvægt pr. døgn (mænd)</a:t>
            </a:r>
          </a:p>
          <a:p>
            <a:pPr lvl="1"/>
            <a:endParaRPr lang="da-DK" sz="1600" dirty="0">
              <a:solidFill>
                <a:srgbClr val="595959"/>
              </a:solidFill>
            </a:endParaRPr>
          </a:p>
          <a:p>
            <a:pPr lvl="1"/>
            <a:endParaRPr lang="da-DK" sz="1600" dirty="0">
              <a:solidFill>
                <a:srgbClr val="595959"/>
              </a:solidFill>
            </a:endParaRPr>
          </a:p>
          <a:p>
            <a:r>
              <a:rPr lang="da-DK" sz="2000" dirty="0">
                <a:solidFill>
                  <a:srgbClr val="595959"/>
                </a:solidFill>
              </a:rPr>
              <a:t>For at finde en persons samlede energiforbrug skal der tages højde for aktivitetsniveau og aktiviteter.</a:t>
            </a:r>
          </a:p>
          <a:p>
            <a:pPr lvl="1"/>
            <a:endParaRPr lang="da-DK" sz="1600" dirty="0">
              <a:solidFill>
                <a:srgbClr val="595959"/>
              </a:solidFill>
            </a:endParaRPr>
          </a:p>
          <a:p>
            <a:pPr lvl="1"/>
            <a:endParaRPr lang="da-DK" sz="1600" dirty="0">
              <a:solidFill>
                <a:srgbClr val="595959"/>
              </a:solidFill>
            </a:endParaRPr>
          </a:p>
          <a:p>
            <a:r>
              <a:rPr lang="da-DK" sz="1600" dirty="0">
                <a:solidFill>
                  <a:srgbClr val="595959"/>
                </a:solidFill>
              </a:rPr>
              <a:t>Omregning kcal til kJ. Der skal ganges med 4,184. </a:t>
            </a:r>
          </a:p>
        </p:txBody>
      </p:sp>
      <p:pic>
        <p:nvPicPr>
          <p:cNvPr id="7170" name="Picture 2" descr="undefined">
            <a:extLst>
              <a:ext uri="{FF2B5EF4-FFF2-40B4-BE49-F238E27FC236}">
                <a16:creationId xmlns:a16="http://schemas.microsoft.com/office/drawing/2014/main" id="{79BF7130-A882-CA0A-DB14-27956D9C6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9993" y="685799"/>
            <a:ext cx="3360672" cy="553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5A6F8F4A-3827-F792-473E-AB30AC85C9A2}"/>
              </a:ext>
            </a:extLst>
          </p:cNvPr>
          <p:cNvSpPr txBox="1"/>
          <p:nvPr/>
        </p:nvSpPr>
        <p:spPr>
          <a:xfrm>
            <a:off x="7848600" y="270897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Ekstra energiforbrug</a:t>
            </a:r>
          </a:p>
        </p:txBody>
      </p:sp>
    </p:spTree>
    <p:extLst>
      <p:ext uri="{BB962C8B-B14F-4D97-AF65-F5344CB8AC3E}">
        <p14:creationId xmlns:p14="http://schemas.microsoft.com/office/powerpoint/2010/main" val="2411000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614</Words>
  <Application>Microsoft Office PowerPoint</Application>
  <PresentationFormat>Widescreen</PresentationFormat>
  <Paragraphs>89</Paragraphs>
  <Slides>20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Office-tema</vt:lpstr>
      <vt:lpstr>Kost (vigtigt) </vt:lpstr>
      <vt:lpstr>Kulhydrater (energi) Respiration</vt:lpstr>
      <vt:lpstr>Fedt (lipider, triglycerider).  Bruges til isolation, cellemembraner, organbeskyttelse, hormoner, kønsorganer og energi</vt:lpstr>
      <vt:lpstr>Fedttyper</vt:lpstr>
      <vt:lpstr>For højt indtag af energi med fokus på fedt</vt:lpstr>
      <vt:lpstr>Proteiner (bønner, havregryn, kød, mælk) Muskler, proteiner, enzymer, hud, knogler osv.</vt:lpstr>
      <vt:lpstr>Proteiner 2 (enzymer)</vt:lpstr>
      <vt:lpstr>PowerPoint-præsentation</vt:lpstr>
      <vt:lpstr>Samlet energiforbrug (energibalance)</vt:lpstr>
      <vt:lpstr>Energifordelingen i procent Det vil sige, at man skal tage højde for, hvor meget energi, der er i de forskellige næringsstoffer.</vt:lpstr>
      <vt:lpstr>Kostråd</vt:lpstr>
      <vt:lpstr>Oles kost</vt:lpstr>
      <vt:lpstr>Energiindhold i næringsstofferne</vt:lpstr>
      <vt:lpstr>Opgave – Min morgenmad</vt:lpstr>
      <vt:lpstr>PowerPoint-præsentation</vt:lpstr>
      <vt:lpstr>Insulin og blodglukose regulering</vt:lpstr>
      <vt:lpstr>Insulin og glukagon</vt:lpstr>
      <vt:lpstr>PowerPoint-præsentation</vt:lpstr>
      <vt:lpstr>Det glykæmiske indeks (GI)</vt:lpstr>
      <vt:lpstr>Diabetes type 1 og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Ole Elstrøm</dc:creator>
  <cp:lastModifiedBy>Ole Elstrøm</cp:lastModifiedBy>
  <cp:revision>1</cp:revision>
  <dcterms:created xsi:type="dcterms:W3CDTF">2026-01-12T06:56:44Z</dcterms:created>
  <dcterms:modified xsi:type="dcterms:W3CDTF">2026-01-13T07:58:35Z</dcterms:modified>
</cp:coreProperties>
</file>