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AEEF0-8693-4ED5-9789-F8C4DAA17D8D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CC24-F492-4F84-880B-7165D10F71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AEEF0-8693-4ED5-9789-F8C4DAA17D8D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CC24-F492-4F84-880B-7165D10F71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AEEF0-8693-4ED5-9789-F8C4DAA17D8D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CC24-F492-4F84-880B-7165D10F71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AEEF0-8693-4ED5-9789-F8C4DAA17D8D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CC24-F492-4F84-880B-7165D10F71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AEEF0-8693-4ED5-9789-F8C4DAA17D8D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CC24-F492-4F84-880B-7165D10F71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AEEF0-8693-4ED5-9789-F8C4DAA17D8D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CC24-F492-4F84-880B-7165D10F71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AEEF0-8693-4ED5-9789-F8C4DAA17D8D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CC24-F492-4F84-880B-7165D10F71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AEEF0-8693-4ED5-9789-F8C4DAA17D8D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CC24-F492-4F84-880B-7165D10F71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AEEF0-8693-4ED5-9789-F8C4DAA17D8D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CC24-F492-4F84-880B-7165D10F71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AEEF0-8693-4ED5-9789-F8C4DAA17D8D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CC24-F492-4F84-880B-7165D10F71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AEEF0-8693-4ED5-9789-F8C4DAA17D8D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CC24-F492-4F84-880B-7165D10F71C5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AEEF0-8693-4ED5-9789-F8C4DAA17D8D}" type="datetimeFigureOut">
              <a:rPr lang="da-DK" smtClean="0"/>
              <a:t>07-01-2026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1CC24-F492-4F84-880B-7165D10F71C5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Respiration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317120"/>
            <a:ext cx="6264696" cy="520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87624" y="0"/>
            <a:ext cx="8229600" cy="1143000"/>
          </a:xfrm>
        </p:spPr>
        <p:txBody>
          <a:bodyPr/>
          <a:lstStyle/>
          <a:p>
            <a:r>
              <a:rPr lang="da-DK" dirty="0" err="1"/>
              <a:t>Dyrecelle</a:t>
            </a:r>
            <a:endParaRPr lang="da-DK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809625"/>
            <a:ext cx="5219700" cy="604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llipse 3"/>
          <p:cNvSpPr/>
          <p:nvPr/>
        </p:nvSpPr>
        <p:spPr>
          <a:xfrm>
            <a:off x="6012160" y="1772816"/>
            <a:ext cx="1080120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/>
          <p:cNvSpPr/>
          <p:nvPr/>
        </p:nvSpPr>
        <p:spPr>
          <a:xfrm>
            <a:off x="7668344" y="1556792"/>
            <a:ext cx="1475656" cy="2664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Mitokondrie</a:t>
            </a:r>
            <a:r>
              <a:rPr lang="da-DK" dirty="0"/>
              <a:t>: Cellens kraftværk – her sker respirationsprocessen, og ATP dannes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Eksempler på energikrævende processer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endParaRPr lang="da-DK" dirty="0"/>
          </a:p>
          <a:p>
            <a:r>
              <a:rPr lang="da-DK" dirty="0"/>
              <a:t>Opbygning af stoffer som vedligeholder strukturer og funktioner i celler</a:t>
            </a:r>
          </a:p>
          <a:p>
            <a:pPr lvl="1"/>
            <a:r>
              <a:rPr lang="da-DK" dirty="0"/>
              <a:t>Opbygning af kulhydrat, fedt og proteiner</a:t>
            </a:r>
          </a:p>
          <a:p>
            <a:r>
              <a:rPr lang="da-DK" dirty="0"/>
              <a:t>Transport af nogle stoffer ind og ud af cellen</a:t>
            </a:r>
          </a:p>
          <a:p>
            <a:r>
              <a:rPr lang="da-DK" dirty="0"/>
              <a:t>Hjerneceller: ATP til energi til at danne og sende nerveimpulser</a:t>
            </a:r>
          </a:p>
          <a:p>
            <a:r>
              <a:rPr lang="da-DK" dirty="0"/>
              <a:t>Immunforsvarsceller: ATP til energi til at producere antistoffer </a:t>
            </a:r>
          </a:p>
          <a:p>
            <a:r>
              <a:rPr lang="da-DK" dirty="0"/>
              <a:t>Muskelceller: ATP til energi til muskelsammentrækning = bevægelse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4690864" cy="1143000"/>
          </a:xfrm>
        </p:spPr>
        <p:txBody>
          <a:bodyPr>
            <a:normAutofit fontScale="90000"/>
          </a:bodyPr>
          <a:lstStyle/>
          <a:p>
            <a:r>
              <a:rPr lang="da-DK" dirty="0"/>
              <a:t>Blodets bestanddele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94935" y="0"/>
            <a:ext cx="3801601" cy="6704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 descr="Det-fysiske-redskab-07-Annie-Besa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0344" y="4293096"/>
            <a:ext cx="5142762" cy="2564904"/>
          </a:xfrm>
          <a:prstGeom prst="rect">
            <a:avLst/>
          </a:prstGeom>
          <a:noFill/>
        </p:spPr>
      </p:pic>
      <p:pic>
        <p:nvPicPr>
          <p:cNvPr id="3080" name="Picture 8" descr="Tegning av molekylstruktur i hemoglobin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1440442"/>
            <a:ext cx="4915644" cy="2625990"/>
          </a:xfrm>
          <a:prstGeom prst="rect">
            <a:avLst/>
          </a:prstGeom>
          <a:noFill/>
        </p:spPr>
      </p:pic>
      <p:cxnSp>
        <p:nvCxnSpPr>
          <p:cNvPr id="8" name="Lige forbindelse 7"/>
          <p:cNvCxnSpPr/>
          <p:nvPr/>
        </p:nvCxnSpPr>
        <p:spPr>
          <a:xfrm>
            <a:off x="7308304" y="908720"/>
            <a:ext cx="79208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0900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25344" y="0"/>
            <a:ext cx="2818656" cy="1143000"/>
          </a:xfrm>
        </p:spPr>
        <p:txBody>
          <a:bodyPr/>
          <a:lstStyle/>
          <a:p>
            <a:r>
              <a:rPr lang="da-DK" dirty="0"/>
              <a:t>Hjertet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6CCB594D-FFA1-4EA2-85B4-B1A65D640BFC}"/>
              </a:ext>
            </a:extLst>
          </p:cNvPr>
          <p:cNvSpPr/>
          <p:nvPr/>
        </p:nvSpPr>
        <p:spPr>
          <a:xfrm>
            <a:off x="6109810" y="908720"/>
            <a:ext cx="302433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Puls: antal hjerteslag pr min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C446265-D3AF-41D3-AF5B-7982E20BB32A}"/>
              </a:ext>
            </a:extLst>
          </p:cNvPr>
          <p:cNvSpPr/>
          <p:nvPr/>
        </p:nvSpPr>
        <p:spPr>
          <a:xfrm>
            <a:off x="6111800" y="1643592"/>
            <a:ext cx="302433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Slagvolumen: mængde blod pr hjerteslag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50D3B1C-DEDD-49B5-9CD5-D91BB910188B}"/>
              </a:ext>
            </a:extLst>
          </p:cNvPr>
          <p:cNvSpPr/>
          <p:nvPr/>
        </p:nvSpPr>
        <p:spPr>
          <a:xfrm>
            <a:off x="6109810" y="2435680"/>
            <a:ext cx="3024336" cy="993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Minutvolumen</a:t>
            </a:r>
          </a:p>
          <a:p>
            <a:pPr algn="ctr"/>
            <a:r>
              <a:rPr lang="da-DK" dirty="0"/>
              <a:t>= </a:t>
            </a:r>
          </a:p>
          <a:p>
            <a:pPr algn="ctr"/>
            <a:r>
              <a:rPr lang="da-DK" dirty="0"/>
              <a:t>Puls x slagvolumen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DE2A72B-D11B-4FD7-9C53-9782002F63D0}"/>
              </a:ext>
            </a:extLst>
          </p:cNvPr>
          <p:cNvSpPr/>
          <p:nvPr/>
        </p:nvSpPr>
        <p:spPr>
          <a:xfrm>
            <a:off x="6109810" y="3429000"/>
            <a:ext cx="302433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Maxpuls: 220 minus alder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3EB20F0-A0EC-4EBC-9897-92F51D2807C2}"/>
              </a:ext>
            </a:extLst>
          </p:cNvPr>
          <p:cNvSpPr/>
          <p:nvPr/>
        </p:nvSpPr>
        <p:spPr>
          <a:xfrm>
            <a:off x="6109810" y="4221830"/>
            <a:ext cx="302433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Slagvolumen hos veltrænede: over 150 </a:t>
            </a:r>
            <a:r>
              <a:rPr lang="da-DK" dirty="0" err="1"/>
              <a:t>mL</a:t>
            </a:r>
            <a:endParaRPr lang="da-DK" dirty="0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9D562080-3E06-481A-9428-138FEC68D338}"/>
              </a:ext>
            </a:extLst>
          </p:cNvPr>
          <p:cNvSpPr/>
          <p:nvPr/>
        </p:nvSpPr>
        <p:spPr>
          <a:xfrm>
            <a:off x="6109810" y="5013918"/>
            <a:ext cx="302433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Minutvolumen hos voksne i hvile: 3-5 L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E301186E-3D83-4966-B485-DC311B277ABC}"/>
              </a:ext>
            </a:extLst>
          </p:cNvPr>
          <p:cNvSpPr/>
          <p:nvPr/>
        </p:nvSpPr>
        <p:spPr>
          <a:xfrm>
            <a:off x="467544" y="4365104"/>
            <a:ext cx="3168352" cy="2304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De mest sårbare dele: hjerteklapperne og kranspulsåren – slitage og åreforkalkning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5" grpId="0" animBg="1"/>
    </p:bld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4024</TotalTime>
  <Words>125</Words>
  <Application>Microsoft Office PowerPoint</Application>
  <PresentationFormat>Skærmshow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8" baseType="lpstr">
      <vt:lpstr>Arial</vt:lpstr>
      <vt:lpstr>Calibri</vt:lpstr>
      <vt:lpstr>Kontortema</vt:lpstr>
      <vt:lpstr>Respiration</vt:lpstr>
      <vt:lpstr>Dyrecelle</vt:lpstr>
      <vt:lpstr>Eksempler på energikrævende processer</vt:lpstr>
      <vt:lpstr>Blodets bestanddele</vt:lpstr>
      <vt:lpstr>Hjertet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Motion og sundhed</dc:title>
  <dc:creator>Alok</dc:creator>
  <cp:lastModifiedBy>Alok Shukla</cp:lastModifiedBy>
  <cp:revision>8</cp:revision>
  <dcterms:created xsi:type="dcterms:W3CDTF">2014-11-19T11:04:46Z</dcterms:created>
  <dcterms:modified xsi:type="dcterms:W3CDTF">2026-01-07T10:55:31Z</dcterms:modified>
</cp:coreProperties>
</file>